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02" r:id="rId2"/>
    <p:sldMasterId id="2147483956" r:id="rId3"/>
  </p:sldMasterIdLst>
  <p:sldIdLst>
    <p:sldId id="363" r:id="rId4"/>
    <p:sldId id="256" r:id="rId5"/>
    <p:sldId id="362" r:id="rId6"/>
    <p:sldId id="258" r:id="rId7"/>
    <p:sldId id="318" r:id="rId8"/>
    <p:sldId id="322" r:id="rId9"/>
    <p:sldId id="304" r:id="rId10"/>
    <p:sldId id="336" r:id="rId11"/>
    <p:sldId id="337" r:id="rId12"/>
    <p:sldId id="347" r:id="rId13"/>
    <p:sldId id="349" r:id="rId14"/>
    <p:sldId id="338" r:id="rId15"/>
    <p:sldId id="350" r:id="rId16"/>
    <p:sldId id="339" r:id="rId17"/>
    <p:sldId id="340" r:id="rId18"/>
    <p:sldId id="341" r:id="rId19"/>
    <p:sldId id="351" r:id="rId20"/>
    <p:sldId id="260" r:id="rId21"/>
    <p:sldId id="295" r:id="rId22"/>
    <p:sldId id="356" r:id="rId23"/>
    <p:sldId id="357" r:id="rId24"/>
    <p:sldId id="360" r:id="rId25"/>
    <p:sldId id="358" r:id="rId26"/>
    <p:sldId id="359" r:id="rId27"/>
    <p:sldId id="361" r:id="rId28"/>
    <p:sldId id="320" r:id="rId29"/>
    <p:sldId id="315"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86355"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0" y="-15546"/>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lt-LT" smtClean="0"/>
              <a:t>Spustelėję redag. ruoš. pavad. stilių</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en-US" dirty="0"/>
          </a:p>
        </p:txBody>
      </p:sp>
      <p:sp>
        <p:nvSpPr>
          <p:cNvPr id="5" name="Date Placeholder 3"/>
          <p:cNvSpPr>
            <a:spLocks noGrp="1"/>
          </p:cNvSpPr>
          <p:nvPr>
            <p:ph type="dt" sz="half" idx="10"/>
          </p:nvPr>
        </p:nvSpPr>
        <p:spPr/>
        <p:txBody>
          <a:bodyPr/>
          <a:lstStyle>
            <a:lvl1pPr>
              <a:defRPr/>
            </a:lvl1pPr>
          </a:lstStyle>
          <a:p>
            <a:pPr>
              <a:defRPr/>
            </a:pPr>
            <a:fld id="{E5CF94AD-CB4D-42C2-B737-47ECC288CE4D}" type="datetimeFigureOut">
              <a:rPr lang="en-US"/>
              <a:pPr>
                <a:defRPr/>
              </a:pPr>
              <a:t>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9551FE-7542-450F-B63C-A2A0AD76C51A}" type="slidenum">
              <a:rPr lang="en-US" altLang="lt-LT"/>
              <a:pPr>
                <a:defRPr/>
              </a:pPr>
              <a:t>‹#›</a:t>
            </a:fld>
            <a:endParaRPr lang="en-US" altLang="lt-LT"/>
          </a:p>
        </p:txBody>
      </p:sp>
    </p:spTree>
    <p:extLst>
      <p:ext uri="{BB962C8B-B14F-4D97-AF65-F5344CB8AC3E}">
        <p14:creationId xmlns:p14="http://schemas.microsoft.com/office/powerpoint/2010/main" val="149546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6" y="4289374"/>
            <a:ext cx="7773324" cy="811610"/>
          </a:xfrm>
        </p:spPr>
        <p:txBody>
          <a:bodyPr anchor="b"/>
          <a:lstStyle>
            <a:lvl1pP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smtClean="0"/>
              <a:t>Spustelėkite piktogr. norėdami įtraukti pav.</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6" name="Date Placeholder 4"/>
          <p:cNvSpPr>
            <a:spLocks noGrp="1"/>
          </p:cNvSpPr>
          <p:nvPr>
            <p:ph type="dt" sz="half" idx="10"/>
          </p:nvPr>
        </p:nvSpPr>
        <p:spPr/>
        <p:txBody>
          <a:bodyPr/>
          <a:lstStyle>
            <a:lvl1pPr>
              <a:defRPr/>
            </a:lvl1pPr>
          </a:lstStyle>
          <a:p>
            <a:pPr>
              <a:defRPr/>
            </a:pPr>
            <a:fld id="{01800DDE-A1E0-47A1-BE87-488BC2C0C0DC}" type="datetimeFigureOut">
              <a:rPr lang="en-US"/>
              <a:pPr>
                <a:defRPr/>
              </a:pPr>
              <a:t>2/28/2017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8092D87-6217-4EC1-8CB0-E57174ADF60F}" type="slidenum">
              <a:rPr lang="en-US" altLang="lt-LT"/>
              <a:pPr>
                <a:defRPr/>
              </a:pPr>
              <a:t>‹#›</a:t>
            </a:fld>
            <a:endParaRPr lang="en-US" altLang="lt-LT"/>
          </a:p>
        </p:txBody>
      </p:sp>
    </p:spTree>
    <p:extLst>
      <p:ext uri="{BB962C8B-B14F-4D97-AF65-F5344CB8AC3E}">
        <p14:creationId xmlns:p14="http://schemas.microsoft.com/office/powerpoint/2010/main" val="284625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7773339" cy="3427245"/>
          </a:xfrm>
        </p:spPr>
        <p:txBody>
          <a:bodyPr/>
          <a:lstStyle>
            <a:lvl1pPr algn="ctr">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6" name="Date Placeholder 4"/>
          <p:cNvSpPr>
            <a:spLocks noGrp="1"/>
          </p:cNvSpPr>
          <p:nvPr>
            <p:ph type="dt" sz="half" idx="10"/>
          </p:nvPr>
        </p:nvSpPr>
        <p:spPr/>
        <p:txBody>
          <a:bodyPr/>
          <a:lstStyle>
            <a:lvl1pPr>
              <a:defRPr/>
            </a:lvl1pPr>
          </a:lstStyle>
          <a:p>
            <a:pPr>
              <a:defRPr/>
            </a:pPr>
            <a:fld id="{1876EF38-0734-487B-9CCF-3C96EB655FD2}" type="datetimeFigureOut">
              <a:rPr lang="en-US"/>
              <a:pPr>
                <a:defRPr/>
              </a:pPr>
              <a:t>2/28/2017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655C877-EDC0-4865-9187-162C6B81207B}" type="slidenum">
              <a:rPr lang="en-US" altLang="lt-LT"/>
              <a:pPr>
                <a:defRPr/>
              </a:pPr>
              <a:t>‹#›</a:t>
            </a:fld>
            <a:endParaRPr lang="en-US" altLang="lt-LT"/>
          </a:p>
        </p:txBody>
      </p:sp>
    </p:spTree>
    <p:extLst>
      <p:ext uri="{BB962C8B-B14F-4D97-AF65-F5344CB8AC3E}">
        <p14:creationId xmlns:p14="http://schemas.microsoft.com/office/powerpoint/2010/main" val="1817253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pic>
        <p:nvPicPr>
          <p:cNvPr id="5" name="Picture 12"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7" name="TextBox 6"/>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lt-LT" smtClean="0"/>
              <a:t>Spustelėję redag. ruoš. pavad. stilių</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8" name="Date Placeholder 4"/>
          <p:cNvSpPr>
            <a:spLocks noGrp="1"/>
          </p:cNvSpPr>
          <p:nvPr>
            <p:ph type="dt" sz="half" idx="14"/>
          </p:nvPr>
        </p:nvSpPr>
        <p:spPr/>
        <p:txBody>
          <a:bodyPr/>
          <a:lstStyle>
            <a:lvl1pPr>
              <a:defRPr/>
            </a:lvl1pPr>
          </a:lstStyle>
          <a:p>
            <a:pPr>
              <a:defRPr/>
            </a:pPr>
            <a:fld id="{59FD650C-CFBF-4901-BD17-C16DC9EB5549}" type="datetimeFigureOut">
              <a:rPr lang="en-US"/>
              <a:pPr>
                <a:defRPr/>
              </a:pPr>
              <a:t>2/28/2017</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166E8706-90D5-4220-A7CE-A595B88D88BD}" type="slidenum">
              <a:rPr lang="en-US" altLang="lt-LT"/>
              <a:pPr>
                <a:defRPr/>
              </a:pPr>
              <a:t>‹#›</a:t>
            </a:fld>
            <a:endParaRPr lang="en-US" altLang="lt-LT"/>
          </a:p>
        </p:txBody>
      </p:sp>
    </p:spTree>
    <p:extLst>
      <p:ext uri="{BB962C8B-B14F-4D97-AF65-F5344CB8AC3E}">
        <p14:creationId xmlns:p14="http://schemas.microsoft.com/office/powerpoint/2010/main" val="2829977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6" name="Date Placeholder 4"/>
          <p:cNvSpPr>
            <a:spLocks noGrp="1"/>
          </p:cNvSpPr>
          <p:nvPr>
            <p:ph type="dt" sz="half" idx="10"/>
          </p:nvPr>
        </p:nvSpPr>
        <p:spPr/>
        <p:txBody>
          <a:bodyPr/>
          <a:lstStyle>
            <a:lvl1pPr>
              <a:defRPr/>
            </a:lvl1pPr>
          </a:lstStyle>
          <a:p>
            <a:pPr>
              <a:defRPr/>
            </a:pPr>
            <a:fld id="{651647DB-6820-4EBC-B5B2-B411489FB5C7}" type="datetimeFigureOut">
              <a:rPr lang="en-US"/>
              <a:pPr>
                <a:defRPr/>
              </a:pPr>
              <a:t>2/28/2017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516EFA6-1670-411D-A908-EDD28C224207}" type="slidenum">
              <a:rPr lang="en-US" altLang="lt-LT"/>
              <a:pPr>
                <a:defRPr/>
              </a:pPr>
              <a:t>‹#›</a:t>
            </a:fld>
            <a:endParaRPr lang="en-US" altLang="lt-LT"/>
          </a:p>
        </p:txBody>
      </p:sp>
    </p:spTree>
    <p:extLst>
      <p:ext uri="{BB962C8B-B14F-4D97-AF65-F5344CB8AC3E}">
        <p14:creationId xmlns:p14="http://schemas.microsoft.com/office/powerpoint/2010/main" val="1285298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pic>
        <p:nvPicPr>
          <p:cNvPr id="13" name="Picture 13"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331" y="609600"/>
            <a:ext cx="7773339" cy="1605094"/>
          </a:xfrm>
        </p:spPr>
        <p:txBody>
          <a:bodyPr/>
          <a:lstStyle/>
          <a:p>
            <a:r>
              <a:rPr lang="lt-LT" smtClean="0"/>
              <a:t>Spustelėję redag. ruoš. pavad. stilių</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14" name="Date Placeholder 2"/>
          <p:cNvSpPr>
            <a:spLocks noGrp="1"/>
          </p:cNvSpPr>
          <p:nvPr>
            <p:ph type="dt" sz="half" idx="18"/>
          </p:nvPr>
        </p:nvSpPr>
        <p:spPr/>
        <p:txBody>
          <a:bodyPr/>
          <a:lstStyle>
            <a:lvl1pPr>
              <a:defRPr/>
            </a:lvl1pPr>
          </a:lstStyle>
          <a:p>
            <a:pPr>
              <a:defRPr/>
            </a:pPr>
            <a:fld id="{7DA42F37-9123-40F1-95CC-CFD6D488054F}" type="datetimeFigureOut">
              <a:rPr lang="en-US"/>
              <a:pPr>
                <a:defRPr/>
              </a:pPr>
              <a:t>2/28/2017</a:t>
            </a:fld>
            <a:endParaRPr lang="en-US"/>
          </a:p>
        </p:txBody>
      </p:sp>
      <p:sp>
        <p:nvSpPr>
          <p:cNvPr id="16" name="Footer Placeholder 3"/>
          <p:cNvSpPr>
            <a:spLocks noGrp="1"/>
          </p:cNvSpPr>
          <p:nvPr>
            <p:ph type="ftr" sz="quarter" idx="19"/>
          </p:nvPr>
        </p:nvSpPr>
        <p:spPr/>
        <p:txBody>
          <a:bodyPr/>
          <a:lstStyle>
            <a:lvl1pPr>
              <a:defRPr/>
            </a:lvl1pPr>
          </a:lstStyle>
          <a:p>
            <a:pPr>
              <a:defRPr/>
            </a:pPr>
            <a:endParaRPr lang="en-US"/>
          </a:p>
        </p:txBody>
      </p:sp>
      <p:sp>
        <p:nvSpPr>
          <p:cNvPr id="17" name="Slide Number Placeholder 4"/>
          <p:cNvSpPr>
            <a:spLocks noGrp="1"/>
          </p:cNvSpPr>
          <p:nvPr>
            <p:ph type="sldNum" sz="quarter" idx="20"/>
          </p:nvPr>
        </p:nvSpPr>
        <p:spPr/>
        <p:txBody>
          <a:bodyPr/>
          <a:lstStyle>
            <a:lvl1pPr>
              <a:defRPr/>
            </a:lvl1pPr>
          </a:lstStyle>
          <a:p>
            <a:pPr>
              <a:defRPr/>
            </a:pPr>
            <a:fld id="{836ED5D4-52F8-4CC4-9597-684C8F33B98B}" type="slidenum">
              <a:rPr lang="en-US" altLang="lt-LT"/>
              <a:pPr>
                <a:defRPr/>
              </a:pPr>
              <a:t>‹#›</a:t>
            </a:fld>
            <a:endParaRPr lang="en-US" altLang="lt-LT"/>
          </a:p>
        </p:txBody>
      </p:sp>
    </p:spTree>
    <p:extLst>
      <p:ext uri="{BB962C8B-B14F-4D97-AF65-F5344CB8AC3E}">
        <p14:creationId xmlns:p14="http://schemas.microsoft.com/office/powerpoint/2010/main" val="1386097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pic>
        <p:nvPicPr>
          <p:cNvPr id="12" name="Picture 16"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31" y="610772"/>
            <a:ext cx="7773339" cy="1603922"/>
          </a:xfrm>
        </p:spPr>
        <p:txBody>
          <a:bodyPr/>
          <a:lstStyle/>
          <a:p>
            <a:r>
              <a:rPr lang="lt-LT" smtClean="0"/>
              <a:t>Spustelėję redag. ruoš. pavad. stilių</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lt-LT" noProof="0" smtClean="0"/>
              <a:t>Spustelėkite piktogr. norėdami įtraukti pav.</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lt-LT" noProof="0" smtClean="0"/>
              <a:t>Spustelėkite piktogr. norėdami įtraukti pav.</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lt-LT" noProof="0" smtClean="0"/>
              <a:t>Spustelėkite piktogr. norėdami įtraukti pav.</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13" name="Date Placeholder 2"/>
          <p:cNvSpPr>
            <a:spLocks noGrp="1"/>
          </p:cNvSpPr>
          <p:nvPr>
            <p:ph type="dt" sz="half" idx="23"/>
          </p:nvPr>
        </p:nvSpPr>
        <p:spPr/>
        <p:txBody>
          <a:bodyPr/>
          <a:lstStyle>
            <a:lvl1pPr>
              <a:defRPr/>
            </a:lvl1pPr>
          </a:lstStyle>
          <a:p>
            <a:pPr>
              <a:defRPr/>
            </a:pPr>
            <a:fld id="{3A2F0056-69F9-445E-AE7C-517649BB46F7}" type="datetimeFigureOut">
              <a:rPr lang="en-US"/>
              <a:pPr>
                <a:defRPr/>
              </a:pPr>
              <a:t>2/28/2017</a:t>
            </a:fld>
            <a:endParaRPr lang="en-US"/>
          </a:p>
        </p:txBody>
      </p:sp>
      <p:sp>
        <p:nvSpPr>
          <p:cNvPr id="14" name="Footer Placeholder 3"/>
          <p:cNvSpPr>
            <a:spLocks noGrp="1"/>
          </p:cNvSpPr>
          <p:nvPr>
            <p:ph type="ftr" sz="quarter" idx="24"/>
          </p:nvPr>
        </p:nvSpPr>
        <p:spPr/>
        <p:txBody>
          <a:bodyPr/>
          <a:lstStyle>
            <a:lvl1pPr>
              <a:defRPr/>
            </a:lvl1pPr>
          </a:lstStyle>
          <a:p>
            <a:pPr>
              <a:defRPr/>
            </a:pPr>
            <a:endParaRPr lang="en-US"/>
          </a:p>
        </p:txBody>
      </p:sp>
      <p:sp>
        <p:nvSpPr>
          <p:cNvPr id="15" name="Slide Number Placeholder 4"/>
          <p:cNvSpPr>
            <a:spLocks noGrp="1"/>
          </p:cNvSpPr>
          <p:nvPr>
            <p:ph type="sldNum" sz="quarter" idx="25"/>
          </p:nvPr>
        </p:nvSpPr>
        <p:spPr/>
        <p:txBody>
          <a:bodyPr/>
          <a:lstStyle>
            <a:lvl1pPr>
              <a:defRPr/>
            </a:lvl1pPr>
          </a:lstStyle>
          <a:p>
            <a:pPr>
              <a:defRPr/>
            </a:pPr>
            <a:fld id="{6021A6FD-67FC-4A61-B9FA-317876CF82D4}" type="slidenum">
              <a:rPr lang="en-US" altLang="lt-LT"/>
              <a:pPr>
                <a:defRPr/>
              </a:pPr>
              <a:t>‹#›</a:t>
            </a:fld>
            <a:endParaRPr lang="en-US" altLang="lt-LT"/>
          </a:p>
        </p:txBody>
      </p:sp>
    </p:spTree>
    <p:extLst>
      <p:ext uri="{BB962C8B-B14F-4D97-AF65-F5344CB8AC3E}">
        <p14:creationId xmlns:p14="http://schemas.microsoft.com/office/powerpoint/2010/main" val="4118110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pic>
        <p:nvPicPr>
          <p:cNvPr id="4"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3"/>
          <p:cNvSpPr>
            <a:spLocks noGrp="1"/>
          </p:cNvSpPr>
          <p:nvPr>
            <p:ph type="dt" sz="half" idx="14"/>
          </p:nvPr>
        </p:nvSpPr>
        <p:spPr/>
        <p:txBody>
          <a:bodyPr/>
          <a:lstStyle>
            <a:lvl1pPr>
              <a:defRPr/>
            </a:lvl1pPr>
          </a:lstStyle>
          <a:p>
            <a:pPr>
              <a:defRPr/>
            </a:pPr>
            <a:fld id="{4B5C8DC2-CE4E-4200-969C-0E52D7BD8F54}" type="datetimeFigureOut">
              <a:rPr lang="en-US"/>
              <a:pPr>
                <a:defRPr/>
              </a:pPr>
              <a:t>2/28/2017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40ADE272-596C-4908-832C-9818C3B17323}" type="slidenum">
              <a:rPr lang="en-US" altLang="lt-LT"/>
              <a:pPr>
                <a:defRPr/>
              </a:pPr>
              <a:t>‹#›</a:t>
            </a:fld>
            <a:endParaRPr lang="en-US" altLang="lt-LT"/>
          </a:p>
        </p:txBody>
      </p:sp>
    </p:spTree>
    <p:extLst>
      <p:ext uri="{BB962C8B-B14F-4D97-AF65-F5344CB8AC3E}">
        <p14:creationId xmlns:p14="http://schemas.microsoft.com/office/powerpoint/2010/main" val="1525796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pic>
        <p:nvPicPr>
          <p:cNvPr id="4" name="Picture 9"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lt-LT" smtClean="0"/>
              <a:t>Spustelėję redag. ruoš. pavad. stilių</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3"/>
          <p:cNvSpPr>
            <a:spLocks noGrp="1"/>
          </p:cNvSpPr>
          <p:nvPr>
            <p:ph type="dt" sz="half" idx="14"/>
          </p:nvPr>
        </p:nvSpPr>
        <p:spPr/>
        <p:txBody>
          <a:bodyPr/>
          <a:lstStyle>
            <a:lvl1pPr>
              <a:defRPr/>
            </a:lvl1pPr>
          </a:lstStyle>
          <a:p>
            <a:pPr>
              <a:defRPr/>
            </a:pPr>
            <a:fld id="{3AE1C999-2496-426D-96FF-DB03D44D553A}" type="datetimeFigureOut">
              <a:rPr lang="en-US"/>
              <a:pPr>
                <a:defRPr/>
              </a:pPr>
              <a:t>2/28/2017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E11220A-A503-45AA-BCF7-D6FB741A585E}" type="slidenum">
              <a:rPr lang="en-US" altLang="lt-LT"/>
              <a:pPr>
                <a:defRPr/>
              </a:pPr>
              <a:t>‹#›</a:t>
            </a:fld>
            <a:endParaRPr lang="en-US" altLang="lt-LT"/>
          </a:p>
        </p:txBody>
      </p:sp>
    </p:spTree>
    <p:extLst>
      <p:ext uri="{BB962C8B-B14F-4D97-AF65-F5344CB8AC3E}">
        <p14:creationId xmlns:p14="http://schemas.microsoft.com/office/powerpoint/2010/main" val="2256630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lt-LT" smtClean="0"/>
              <a:t>Spustelėję redag. ruoš. pavad. stilių</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en-US" dirty="0"/>
          </a:p>
        </p:txBody>
      </p:sp>
      <p:sp>
        <p:nvSpPr>
          <p:cNvPr id="5" name="Date Placeholder 3"/>
          <p:cNvSpPr>
            <a:spLocks noGrp="1"/>
          </p:cNvSpPr>
          <p:nvPr>
            <p:ph type="dt" sz="half" idx="10"/>
          </p:nvPr>
        </p:nvSpPr>
        <p:spPr/>
        <p:txBody>
          <a:bodyPr/>
          <a:lstStyle>
            <a:lvl1pPr>
              <a:defRPr/>
            </a:lvl1pPr>
          </a:lstStyle>
          <a:p>
            <a:pPr>
              <a:defRPr/>
            </a:pPr>
            <a:fld id="{C1AC44A3-1B89-4382-9212-6A9589E50F58}" type="datetimeFigureOut">
              <a:rPr lang="en-US"/>
              <a:pPr>
                <a:defRPr/>
              </a:pPr>
              <a:t>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C151C3-D6CF-46CF-A075-48B57BA9E259}" type="slidenum">
              <a:rPr lang="en-US"/>
              <a:pPr>
                <a:defRPr/>
              </a:pPr>
              <a:t>‹#›</a:t>
            </a:fld>
            <a:endParaRPr lang="en-US"/>
          </a:p>
        </p:txBody>
      </p:sp>
    </p:spTree>
    <p:extLst>
      <p:ext uri="{BB962C8B-B14F-4D97-AF65-F5344CB8AC3E}">
        <p14:creationId xmlns:p14="http://schemas.microsoft.com/office/powerpoint/2010/main" val="3942491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pic>
        <p:nvPicPr>
          <p:cNvPr id="4" name="Picture 6"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3"/>
          <p:cNvSpPr>
            <a:spLocks noGrp="1"/>
          </p:cNvSpPr>
          <p:nvPr>
            <p:ph type="dt" sz="half" idx="14"/>
          </p:nvPr>
        </p:nvSpPr>
        <p:spPr/>
        <p:txBody>
          <a:bodyPr/>
          <a:lstStyle>
            <a:lvl1pPr>
              <a:defRPr/>
            </a:lvl1pPr>
          </a:lstStyle>
          <a:p>
            <a:pPr>
              <a:defRPr/>
            </a:pPr>
            <a:fld id="{1ED74684-7A72-4E7B-B31D-FA20636F7608}" type="datetimeFigureOut">
              <a:rPr lang="en-US"/>
              <a:pPr>
                <a:defRPr/>
              </a:pPr>
              <a:t>2/28/2017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C8B1685-EFB6-4556-9678-2D360E569F29}" type="slidenum">
              <a:rPr lang="en-US"/>
              <a:pPr>
                <a:defRPr/>
              </a:pPr>
              <a:t>‹#›</a:t>
            </a:fld>
            <a:endParaRPr lang="en-US"/>
          </a:p>
        </p:txBody>
      </p:sp>
    </p:spTree>
    <p:extLst>
      <p:ext uri="{BB962C8B-B14F-4D97-AF65-F5344CB8AC3E}">
        <p14:creationId xmlns:p14="http://schemas.microsoft.com/office/powerpoint/2010/main" val="353615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pic>
        <p:nvPicPr>
          <p:cNvPr id="4" name="Picture 6"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3"/>
          <p:cNvSpPr>
            <a:spLocks noGrp="1"/>
          </p:cNvSpPr>
          <p:nvPr>
            <p:ph type="dt" sz="half" idx="14"/>
          </p:nvPr>
        </p:nvSpPr>
        <p:spPr/>
        <p:txBody>
          <a:bodyPr/>
          <a:lstStyle>
            <a:lvl1pPr>
              <a:defRPr/>
            </a:lvl1pPr>
          </a:lstStyle>
          <a:p>
            <a:pPr>
              <a:defRPr/>
            </a:pPr>
            <a:fld id="{F73A630A-9F4F-41E5-B3EB-661C8CB370CF}" type="datetimeFigureOut">
              <a:rPr lang="en-US"/>
              <a:pPr>
                <a:defRPr/>
              </a:pPr>
              <a:t>2/28/2017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A687C0D6-90DB-4C1A-8DC1-DE41E6EC8675}" type="slidenum">
              <a:rPr lang="en-US" altLang="lt-LT"/>
              <a:pPr>
                <a:defRPr/>
              </a:pPr>
              <a:t>‹#›</a:t>
            </a:fld>
            <a:endParaRPr lang="en-US" altLang="lt-LT"/>
          </a:p>
        </p:txBody>
      </p:sp>
    </p:spTree>
    <p:extLst>
      <p:ext uri="{BB962C8B-B14F-4D97-AF65-F5344CB8AC3E}">
        <p14:creationId xmlns:p14="http://schemas.microsoft.com/office/powerpoint/2010/main" val="974384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828564"/>
            <a:ext cx="7763814" cy="2736819"/>
          </a:xfrm>
        </p:spPr>
        <p:txBody>
          <a:bodyPr anchor="b"/>
          <a:lstStyle>
            <a:lvl1pPr>
              <a:defRPr sz="4000"/>
            </a:lvl1pPr>
          </a:lstStyle>
          <a:p>
            <a:r>
              <a:rPr lang="lt-LT" smtClean="0"/>
              <a:t>Spustelėję redag. ruoš. pavad. stilių</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5" name="Date Placeholder 3"/>
          <p:cNvSpPr>
            <a:spLocks noGrp="1"/>
          </p:cNvSpPr>
          <p:nvPr>
            <p:ph type="dt" sz="half" idx="10"/>
          </p:nvPr>
        </p:nvSpPr>
        <p:spPr/>
        <p:txBody>
          <a:bodyPr/>
          <a:lstStyle>
            <a:lvl1pPr>
              <a:defRPr/>
            </a:lvl1pPr>
          </a:lstStyle>
          <a:p>
            <a:pPr>
              <a:defRPr/>
            </a:pPr>
            <a:fld id="{FFC96D83-729D-42BC-AE3C-00E3882DA389}" type="datetimeFigureOut">
              <a:rPr lang="en-US"/>
              <a:pPr>
                <a:defRPr/>
              </a:pPr>
              <a:t>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E2933A-1A28-464F-9E51-3493A2C0820F}" type="slidenum">
              <a:rPr lang="en-US"/>
              <a:pPr>
                <a:defRPr/>
              </a:pPr>
              <a:t>‹#›</a:t>
            </a:fld>
            <a:endParaRPr lang="en-US"/>
          </a:p>
        </p:txBody>
      </p:sp>
    </p:spTree>
    <p:extLst>
      <p:ext uri="{BB962C8B-B14F-4D97-AF65-F5344CB8AC3E}">
        <p14:creationId xmlns:p14="http://schemas.microsoft.com/office/powerpoint/2010/main" val="2477983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lt-LT" smtClean="0"/>
              <a:t>Spustelėję redag. ruoš. pavad. stilių</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6" name="Date Placeholder 4"/>
          <p:cNvSpPr>
            <a:spLocks noGrp="1"/>
          </p:cNvSpPr>
          <p:nvPr>
            <p:ph type="dt" sz="half" idx="15"/>
          </p:nvPr>
        </p:nvSpPr>
        <p:spPr/>
        <p:txBody>
          <a:bodyPr/>
          <a:lstStyle>
            <a:lvl1pPr>
              <a:defRPr/>
            </a:lvl1pPr>
          </a:lstStyle>
          <a:p>
            <a:pPr>
              <a:defRPr/>
            </a:pPr>
            <a:fld id="{EA2155E0-F050-4926-8F63-CB817AE6F56F}" type="datetimeFigureOut">
              <a:rPr lang="en-US"/>
              <a:pPr>
                <a:defRPr/>
              </a:pPr>
              <a:t>2/28/2017</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5CC2500B-C331-49C9-BDBA-9F5769D1E4D3}" type="slidenum">
              <a:rPr lang="en-US"/>
              <a:pPr>
                <a:defRPr/>
              </a:pPr>
              <a:t>‹#›</a:t>
            </a:fld>
            <a:endParaRPr lang="en-US"/>
          </a:p>
        </p:txBody>
      </p:sp>
    </p:spTree>
    <p:extLst>
      <p:ext uri="{BB962C8B-B14F-4D97-AF65-F5344CB8AC3E}">
        <p14:creationId xmlns:p14="http://schemas.microsoft.com/office/powerpoint/2010/main" val="3019002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7" name="Picture 10"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2" name="Content Placeholder 3"/>
          <p:cNvSpPr>
            <a:spLocks noGrp="1"/>
          </p:cNvSpPr>
          <p:nvPr>
            <p:ph sz="quarter" idx="13"/>
          </p:nvPr>
        </p:nvSpPr>
        <p:spPr>
          <a:xfrm>
            <a:off x="685331" y="3051013"/>
            <a:ext cx="3829520" cy="274018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3" name="Content Placeholder 5"/>
          <p:cNvSpPr>
            <a:spLocks noGrp="1"/>
          </p:cNvSpPr>
          <p:nvPr>
            <p:ph sz="quarter" idx="14"/>
          </p:nvPr>
        </p:nvSpPr>
        <p:spPr>
          <a:xfrm>
            <a:off x="4629150" y="3051013"/>
            <a:ext cx="3829051" cy="274018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8" name="Date Placeholder 6"/>
          <p:cNvSpPr>
            <a:spLocks noGrp="1"/>
          </p:cNvSpPr>
          <p:nvPr>
            <p:ph type="dt" sz="half" idx="15"/>
          </p:nvPr>
        </p:nvSpPr>
        <p:spPr/>
        <p:txBody>
          <a:bodyPr/>
          <a:lstStyle>
            <a:lvl1pPr>
              <a:defRPr/>
            </a:lvl1pPr>
          </a:lstStyle>
          <a:p>
            <a:pPr>
              <a:defRPr/>
            </a:pPr>
            <a:fld id="{56D408B1-2AAC-4E83-A6B1-21F98D051D48}" type="datetimeFigureOut">
              <a:rPr lang="en-US"/>
              <a:pPr>
                <a:defRPr/>
              </a:pPr>
              <a:t>2/28/2017</a:t>
            </a:fld>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pPr>
              <a:defRPr/>
            </a:pPr>
            <a:fld id="{0BD151EA-28BC-4230-8B4B-00990530FDE4}" type="slidenum">
              <a:rPr lang="en-US"/>
              <a:pPr>
                <a:defRPr/>
              </a:pPr>
              <a:t>‹#›</a:t>
            </a:fld>
            <a:endParaRPr lang="en-US"/>
          </a:p>
        </p:txBody>
      </p:sp>
    </p:spTree>
    <p:extLst>
      <p:ext uri="{BB962C8B-B14F-4D97-AF65-F5344CB8AC3E}">
        <p14:creationId xmlns:p14="http://schemas.microsoft.com/office/powerpoint/2010/main" val="3960008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pic>
        <p:nvPicPr>
          <p:cNvPr id="3" name="Picture 6"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4" name="Date Placeholder 2"/>
          <p:cNvSpPr>
            <a:spLocks noGrp="1"/>
          </p:cNvSpPr>
          <p:nvPr>
            <p:ph type="dt" sz="half" idx="10"/>
          </p:nvPr>
        </p:nvSpPr>
        <p:spPr/>
        <p:txBody>
          <a:bodyPr/>
          <a:lstStyle>
            <a:lvl1pPr>
              <a:defRPr/>
            </a:lvl1pPr>
          </a:lstStyle>
          <a:p>
            <a:pPr>
              <a:defRPr/>
            </a:pPr>
            <a:fld id="{B6908474-3F5F-4FB8-9216-C96338CD66BE}" type="datetimeFigureOut">
              <a:rPr lang="en-US"/>
              <a:pPr>
                <a:defRPr/>
              </a:pPr>
              <a:t>2/28/2017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0C7BBCB-CF37-423F-AC5F-354CAFD2EEAE}" type="slidenum">
              <a:rPr lang="en-US"/>
              <a:pPr>
                <a:defRPr/>
              </a:pPr>
              <a:t>‹#›</a:t>
            </a:fld>
            <a:endParaRPr lang="en-US"/>
          </a:p>
        </p:txBody>
      </p:sp>
    </p:spTree>
    <p:extLst>
      <p:ext uri="{BB962C8B-B14F-4D97-AF65-F5344CB8AC3E}">
        <p14:creationId xmlns:p14="http://schemas.microsoft.com/office/powerpoint/2010/main" val="3170977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2" name="Picture 5"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3D4B29C4-02C4-4646-81EE-0CB31273CBCD}" type="datetimeFigureOut">
              <a:rPr lang="en-US"/>
              <a:pPr>
                <a:defRPr/>
              </a:pPr>
              <a:t>2/28/2017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02CA8CBE-B5FD-4490-AD0A-77EF5DB3D93D}" type="slidenum">
              <a:rPr lang="en-US"/>
              <a:pPr>
                <a:defRPr/>
              </a:pPr>
              <a:t>‹#›</a:t>
            </a:fld>
            <a:endParaRPr lang="en-US"/>
          </a:p>
        </p:txBody>
      </p:sp>
    </p:spTree>
    <p:extLst>
      <p:ext uri="{BB962C8B-B14F-4D97-AF65-F5344CB8AC3E}">
        <p14:creationId xmlns:p14="http://schemas.microsoft.com/office/powerpoint/2010/main" val="2084062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lt-LT" smtClean="0"/>
              <a:t>Spustelėję redag. ruoš. pavad. stilių</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6" name="Date Placeholder 4"/>
          <p:cNvSpPr>
            <a:spLocks noGrp="1"/>
          </p:cNvSpPr>
          <p:nvPr>
            <p:ph type="dt" sz="half" idx="14"/>
          </p:nvPr>
        </p:nvSpPr>
        <p:spPr/>
        <p:txBody>
          <a:bodyPr/>
          <a:lstStyle>
            <a:lvl1pPr>
              <a:defRPr/>
            </a:lvl1pPr>
          </a:lstStyle>
          <a:p>
            <a:pPr>
              <a:defRPr/>
            </a:pPr>
            <a:fld id="{45F35355-AC89-4700-BB48-10734E47A611}" type="datetimeFigureOut">
              <a:rPr lang="en-US"/>
              <a:pPr>
                <a:defRPr/>
              </a:pPr>
              <a:t>2/28/2017</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94C28ADE-2C83-4A74-8886-C844BFB13A38}" type="slidenum">
              <a:rPr lang="en-US"/>
              <a:pPr>
                <a:defRPr/>
              </a:pPr>
              <a:t>‹#›</a:t>
            </a:fld>
            <a:endParaRPr lang="en-US"/>
          </a:p>
        </p:txBody>
      </p:sp>
    </p:spTree>
    <p:extLst>
      <p:ext uri="{BB962C8B-B14F-4D97-AF65-F5344CB8AC3E}">
        <p14:creationId xmlns:p14="http://schemas.microsoft.com/office/powerpoint/2010/main" val="231776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smtClean="0"/>
              <a:t>Spustelėkite piktogr. norėdami įtraukti pav.</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6" name="Date Placeholder 4"/>
          <p:cNvSpPr>
            <a:spLocks noGrp="1"/>
          </p:cNvSpPr>
          <p:nvPr>
            <p:ph type="dt" sz="half" idx="10"/>
          </p:nvPr>
        </p:nvSpPr>
        <p:spPr/>
        <p:txBody>
          <a:bodyPr/>
          <a:lstStyle>
            <a:lvl1pPr>
              <a:defRPr/>
            </a:lvl1pPr>
          </a:lstStyle>
          <a:p>
            <a:pPr>
              <a:defRPr/>
            </a:pPr>
            <a:fld id="{EC7964BE-6413-4D73-8577-2D27A8BF5A5A}" type="datetimeFigureOut">
              <a:rPr lang="en-US"/>
              <a:pPr>
                <a:defRPr/>
              </a:pPr>
              <a:t>2/28/2017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2679CE0-7D83-47A3-8D4A-7AC56F1B0E5A}" type="slidenum">
              <a:rPr lang="en-US"/>
              <a:pPr>
                <a:defRPr/>
              </a:pPr>
              <a:t>‹#›</a:t>
            </a:fld>
            <a:endParaRPr lang="en-US"/>
          </a:p>
        </p:txBody>
      </p:sp>
    </p:spTree>
    <p:extLst>
      <p:ext uri="{BB962C8B-B14F-4D97-AF65-F5344CB8AC3E}">
        <p14:creationId xmlns:p14="http://schemas.microsoft.com/office/powerpoint/2010/main" val="1963972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6" y="4289374"/>
            <a:ext cx="7773324" cy="811610"/>
          </a:xfrm>
        </p:spPr>
        <p:txBody>
          <a:bodyPr anchor="b"/>
          <a:lstStyle>
            <a:lvl1pP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smtClean="0"/>
              <a:t>Spustelėkite piktogr. norėdami įtraukti pav.</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6" name="Date Placeholder 4"/>
          <p:cNvSpPr>
            <a:spLocks noGrp="1"/>
          </p:cNvSpPr>
          <p:nvPr>
            <p:ph type="dt" sz="half" idx="10"/>
          </p:nvPr>
        </p:nvSpPr>
        <p:spPr/>
        <p:txBody>
          <a:bodyPr/>
          <a:lstStyle>
            <a:lvl1pPr>
              <a:defRPr/>
            </a:lvl1pPr>
          </a:lstStyle>
          <a:p>
            <a:pPr>
              <a:defRPr/>
            </a:pPr>
            <a:fld id="{5ABCB69B-637E-45F0-A8F7-658470BAE372}" type="datetimeFigureOut">
              <a:rPr lang="en-US"/>
              <a:pPr>
                <a:defRPr/>
              </a:pPr>
              <a:t>2/28/2017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1449265-D0FC-4161-BF28-BDC5962C951D}" type="slidenum">
              <a:rPr lang="en-US"/>
              <a:pPr>
                <a:defRPr/>
              </a:pPr>
              <a:t>‹#›</a:t>
            </a:fld>
            <a:endParaRPr lang="en-US"/>
          </a:p>
        </p:txBody>
      </p:sp>
    </p:spTree>
    <p:extLst>
      <p:ext uri="{BB962C8B-B14F-4D97-AF65-F5344CB8AC3E}">
        <p14:creationId xmlns:p14="http://schemas.microsoft.com/office/powerpoint/2010/main" val="4173244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7773339" cy="3427245"/>
          </a:xfrm>
        </p:spPr>
        <p:txBody>
          <a:bodyPr/>
          <a:lstStyle>
            <a:lvl1pPr algn="ctr">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6" name="Date Placeholder 4"/>
          <p:cNvSpPr>
            <a:spLocks noGrp="1"/>
          </p:cNvSpPr>
          <p:nvPr>
            <p:ph type="dt" sz="half" idx="10"/>
          </p:nvPr>
        </p:nvSpPr>
        <p:spPr/>
        <p:txBody>
          <a:bodyPr/>
          <a:lstStyle>
            <a:lvl1pPr>
              <a:defRPr/>
            </a:lvl1pPr>
          </a:lstStyle>
          <a:p>
            <a:pPr>
              <a:defRPr/>
            </a:pPr>
            <a:fld id="{C523BDBB-FD36-4DEC-9F63-10810F3E6622}" type="datetimeFigureOut">
              <a:rPr lang="en-US"/>
              <a:pPr>
                <a:defRPr/>
              </a:pPr>
              <a:t>2/28/2017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8E75F56-B23A-418B-9AFC-EC81C50A5400}" type="slidenum">
              <a:rPr lang="en-US"/>
              <a:pPr>
                <a:defRPr/>
              </a:pPr>
              <a:t>‹#›</a:t>
            </a:fld>
            <a:endParaRPr lang="en-US"/>
          </a:p>
        </p:txBody>
      </p:sp>
    </p:spTree>
    <p:extLst>
      <p:ext uri="{BB962C8B-B14F-4D97-AF65-F5344CB8AC3E}">
        <p14:creationId xmlns:p14="http://schemas.microsoft.com/office/powerpoint/2010/main" val="2653322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pic>
        <p:nvPicPr>
          <p:cNvPr id="5" name="Picture 12"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7" name="TextBox 6"/>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lt-LT" smtClean="0"/>
              <a:t>Spustelėję redag. ruoš. pavad. stilių</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8" name="Date Placeholder 4"/>
          <p:cNvSpPr>
            <a:spLocks noGrp="1"/>
          </p:cNvSpPr>
          <p:nvPr>
            <p:ph type="dt" sz="half" idx="14"/>
          </p:nvPr>
        </p:nvSpPr>
        <p:spPr/>
        <p:txBody>
          <a:bodyPr/>
          <a:lstStyle>
            <a:lvl1pPr>
              <a:defRPr/>
            </a:lvl1pPr>
          </a:lstStyle>
          <a:p>
            <a:pPr>
              <a:defRPr/>
            </a:pPr>
            <a:fld id="{4E4224B5-898F-4483-AA9C-BF6556608678}" type="datetimeFigureOut">
              <a:rPr lang="en-US"/>
              <a:pPr>
                <a:defRPr/>
              </a:pPr>
              <a:t>2/28/2017</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39351B85-C482-4AC6-BDB7-B5BCEDCB645F}" type="slidenum">
              <a:rPr lang="en-US"/>
              <a:pPr>
                <a:defRPr/>
              </a:pPr>
              <a:t>‹#›</a:t>
            </a:fld>
            <a:endParaRPr lang="en-US"/>
          </a:p>
        </p:txBody>
      </p:sp>
    </p:spTree>
    <p:extLst>
      <p:ext uri="{BB962C8B-B14F-4D97-AF65-F5344CB8AC3E}">
        <p14:creationId xmlns:p14="http://schemas.microsoft.com/office/powerpoint/2010/main" val="425463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828564"/>
            <a:ext cx="7763814" cy="2736819"/>
          </a:xfrm>
        </p:spPr>
        <p:txBody>
          <a:bodyPr anchor="b"/>
          <a:lstStyle>
            <a:lvl1pPr>
              <a:defRPr sz="4000"/>
            </a:lvl1pPr>
          </a:lstStyle>
          <a:p>
            <a:r>
              <a:rPr lang="lt-LT" smtClean="0"/>
              <a:t>Spustelėję redag. ruoš. pavad. stilių</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5" name="Date Placeholder 3"/>
          <p:cNvSpPr>
            <a:spLocks noGrp="1"/>
          </p:cNvSpPr>
          <p:nvPr>
            <p:ph type="dt" sz="half" idx="10"/>
          </p:nvPr>
        </p:nvSpPr>
        <p:spPr/>
        <p:txBody>
          <a:bodyPr/>
          <a:lstStyle>
            <a:lvl1pPr>
              <a:defRPr/>
            </a:lvl1pPr>
          </a:lstStyle>
          <a:p>
            <a:pPr>
              <a:defRPr/>
            </a:pPr>
            <a:fld id="{42B12B13-2353-4086-ADEF-8320060173AE}" type="datetimeFigureOut">
              <a:rPr lang="en-US"/>
              <a:pPr>
                <a:defRPr/>
              </a:pPr>
              <a:t>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97B3F4-C116-4C1F-B334-9C2B3A2DDFB1}" type="slidenum">
              <a:rPr lang="en-US" altLang="lt-LT"/>
              <a:pPr>
                <a:defRPr/>
              </a:pPr>
              <a:t>‹#›</a:t>
            </a:fld>
            <a:endParaRPr lang="en-US" altLang="lt-LT"/>
          </a:p>
        </p:txBody>
      </p:sp>
    </p:spTree>
    <p:extLst>
      <p:ext uri="{BB962C8B-B14F-4D97-AF65-F5344CB8AC3E}">
        <p14:creationId xmlns:p14="http://schemas.microsoft.com/office/powerpoint/2010/main" val="1139819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6" name="Date Placeholder 4"/>
          <p:cNvSpPr>
            <a:spLocks noGrp="1"/>
          </p:cNvSpPr>
          <p:nvPr>
            <p:ph type="dt" sz="half" idx="10"/>
          </p:nvPr>
        </p:nvSpPr>
        <p:spPr/>
        <p:txBody>
          <a:bodyPr/>
          <a:lstStyle>
            <a:lvl1pPr>
              <a:defRPr/>
            </a:lvl1pPr>
          </a:lstStyle>
          <a:p>
            <a:pPr>
              <a:defRPr/>
            </a:pPr>
            <a:fld id="{76F761D8-46C3-483C-8D9E-BE0F785F2FBC}" type="datetimeFigureOut">
              <a:rPr lang="en-US"/>
              <a:pPr>
                <a:defRPr/>
              </a:pPr>
              <a:t>2/28/2017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6728837-1524-4994-BDAF-A6A03B71FD37}" type="slidenum">
              <a:rPr lang="en-US"/>
              <a:pPr>
                <a:defRPr/>
              </a:pPr>
              <a:t>‹#›</a:t>
            </a:fld>
            <a:endParaRPr lang="en-US"/>
          </a:p>
        </p:txBody>
      </p:sp>
    </p:spTree>
    <p:extLst>
      <p:ext uri="{BB962C8B-B14F-4D97-AF65-F5344CB8AC3E}">
        <p14:creationId xmlns:p14="http://schemas.microsoft.com/office/powerpoint/2010/main" val="1145822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pic>
        <p:nvPicPr>
          <p:cNvPr id="13" name="Picture 13"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331" y="609600"/>
            <a:ext cx="7773339" cy="1605094"/>
          </a:xfrm>
        </p:spPr>
        <p:txBody>
          <a:bodyPr/>
          <a:lstStyle/>
          <a:p>
            <a:r>
              <a:rPr lang="lt-LT" smtClean="0"/>
              <a:t>Spustelėję redag. ruoš. pavad. stilių</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14" name="Date Placeholder 2"/>
          <p:cNvSpPr>
            <a:spLocks noGrp="1"/>
          </p:cNvSpPr>
          <p:nvPr>
            <p:ph type="dt" sz="half" idx="18"/>
          </p:nvPr>
        </p:nvSpPr>
        <p:spPr/>
        <p:txBody>
          <a:bodyPr/>
          <a:lstStyle>
            <a:lvl1pPr>
              <a:defRPr/>
            </a:lvl1pPr>
          </a:lstStyle>
          <a:p>
            <a:pPr>
              <a:defRPr/>
            </a:pPr>
            <a:fld id="{8A88F7C6-2476-409C-9B4E-48317079FD68}" type="datetimeFigureOut">
              <a:rPr lang="en-US"/>
              <a:pPr>
                <a:defRPr/>
              </a:pPr>
              <a:t>2/28/2017</a:t>
            </a:fld>
            <a:endParaRPr lang="en-US"/>
          </a:p>
        </p:txBody>
      </p:sp>
      <p:sp>
        <p:nvSpPr>
          <p:cNvPr id="16" name="Footer Placeholder 3"/>
          <p:cNvSpPr>
            <a:spLocks noGrp="1"/>
          </p:cNvSpPr>
          <p:nvPr>
            <p:ph type="ftr" sz="quarter" idx="19"/>
          </p:nvPr>
        </p:nvSpPr>
        <p:spPr/>
        <p:txBody>
          <a:bodyPr/>
          <a:lstStyle>
            <a:lvl1pPr>
              <a:defRPr/>
            </a:lvl1pPr>
          </a:lstStyle>
          <a:p>
            <a:pPr>
              <a:defRPr/>
            </a:pPr>
            <a:endParaRPr lang="en-US"/>
          </a:p>
        </p:txBody>
      </p:sp>
      <p:sp>
        <p:nvSpPr>
          <p:cNvPr id="17" name="Slide Number Placeholder 4"/>
          <p:cNvSpPr>
            <a:spLocks noGrp="1"/>
          </p:cNvSpPr>
          <p:nvPr>
            <p:ph type="sldNum" sz="quarter" idx="20"/>
          </p:nvPr>
        </p:nvSpPr>
        <p:spPr/>
        <p:txBody>
          <a:bodyPr/>
          <a:lstStyle>
            <a:lvl1pPr>
              <a:defRPr/>
            </a:lvl1pPr>
          </a:lstStyle>
          <a:p>
            <a:pPr>
              <a:defRPr/>
            </a:pPr>
            <a:fld id="{14CB6FCC-0A71-4E18-852A-A5E78BE9D864}" type="slidenum">
              <a:rPr lang="en-US"/>
              <a:pPr>
                <a:defRPr/>
              </a:pPr>
              <a:t>‹#›</a:t>
            </a:fld>
            <a:endParaRPr lang="en-US"/>
          </a:p>
        </p:txBody>
      </p:sp>
    </p:spTree>
    <p:extLst>
      <p:ext uri="{BB962C8B-B14F-4D97-AF65-F5344CB8AC3E}">
        <p14:creationId xmlns:p14="http://schemas.microsoft.com/office/powerpoint/2010/main" val="1875045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pic>
        <p:nvPicPr>
          <p:cNvPr id="12" name="Picture 16"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31" y="610772"/>
            <a:ext cx="7773339" cy="1603922"/>
          </a:xfrm>
        </p:spPr>
        <p:txBody>
          <a:bodyPr/>
          <a:lstStyle/>
          <a:p>
            <a:r>
              <a:rPr lang="lt-LT" smtClean="0"/>
              <a:t>Spustelėję redag. ruoš. pavad. stilių</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lt-LT" noProof="0" smtClean="0"/>
              <a:t>Spustelėkite piktogr. norėdami įtraukti pav.</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lt-LT" noProof="0" smtClean="0"/>
              <a:t>Spustelėkite piktogr. norėdami įtraukti pav.</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lt-LT" noProof="0" smtClean="0"/>
              <a:t>Spustelėkite piktogr. norėdami įtraukti pav.</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13" name="Date Placeholder 2"/>
          <p:cNvSpPr>
            <a:spLocks noGrp="1"/>
          </p:cNvSpPr>
          <p:nvPr>
            <p:ph type="dt" sz="half" idx="23"/>
          </p:nvPr>
        </p:nvSpPr>
        <p:spPr/>
        <p:txBody>
          <a:bodyPr/>
          <a:lstStyle>
            <a:lvl1pPr>
              <a:defRPr/>
            </a:lvl1pPr>
          </a:lstStyle>
          <a:p>
            <a:pPr>
              <a:defRPr/>
            </a:pPr>
            <a:fld id="{B5790822-9EB6-4928-BD25-FB510A1B8F25}" type="datetimeFigureOut">
              <a:rPr lang="en-US"/>
              <a:pPr>
                <a:defRPr/>
              </a:pPr>
              <a:t>2/28/2017</a:t>
            </a:fld>
            <a:endParaRPr lang="en-US"/>
          </a:p>
        </p:txBody>
      </p:sp>
      <p:sp>
        <p:nvSpPr>
          <p:cNvPr id="14" name="Footer Placeholder 3"/>
          <p:cNvSpPr>
            <a:spLocks noGrp="1"/>
          </p:cNvSpPr>
          <p:nvPr>
            <p:ph type="ftr" sz="quarter" idx="24"/>
          </p:nvPr>
        </p:nvSpPr>
        <p:spPr/>
        <p:txBody>
          <a:bodyPr/>
          <a:lstStyle>
            <a:lvl1pPr>
              <a:defRPr/>
            </a:lvl1pPr>
          </a:lstStyle>
          <a:p>
            <a:pPr>
              <a:defRPr/>
            </a:pPr>
            <a:endParaRPr lang="en-US"/>
          </a:p>
        </p:txBody>
      </p:sp>
      <p:sp>
        <p:nvSpPr>
          <p:cNvPr id="15" name="Slide Number Placeholder 4"/>
          <p:cNvSpPr>
            <a:spLocks noGrp="1"/>
          </p:cNvSpPr>
          <p:nvPr>
            <p:ph type="sldNum" sz="quarter" idx="25"/>
          </p:nvPr>
        </p:nvSpPr>
        <p:spPr/>
        <p:txBody>
          <a:bodyPr/>
          <a:lstStyle>
            <a:lvl1pPr>
              <a:defRPr/>
            </a:lvl1pPr>
          </a:lstStyle>
          <a:p>
            <a:pPr>
              <a:defRPr/>
            </a:pPr>
            <a:fld id="{FC90AE77-1834-4A3A-87D6-B27AD5EF9F49}" type="slidenum">
              <a:rPr lang="en-US"/>
              <a:pPr>
                <a:defRPr/>
              </a:pPr>
              <a:t>‹#›</a:t>
            </a:fld>
            <a:endParaRPr lang="en-US"/>
          </a:p>
        </p:txBody>
      </p:sp>
    </p:spTree>
    <p:extLst>
      <p:ext uri="{BB962C8B-B14F-4D97-AF65-F5344CB8AC3E}">
        <p14:creationId xmlns:p14="http://schemas.microsoft.com/office/powerpoint/2010/main" val="1914905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pic>
        <p:nvPicPr>
          <p:cNvPr id="4"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3"/>
          <p:cNvSpPr>
            <a:spLocks noGrp="1"/>
          </p:cNvSpPr>
          <p:nvPr>
            <p:ph type="dt" sz="half" idx="14"/>
          </p:nvPr>
        </p:nvSpPr>
        <p:spPr/>
        <p:txBody>
          <a:bodyPr/>
          <a:lstStyle>
            <a:lvl1pPr>
              <a:defRPr/>
            </a:lvl1pPr>
          </a:lstStyle>
          <a:p>
            <a:pPr>
              <a:defRPr/>
            </a:pPr>
            <a:fld id="{E81FD3DD-FC59-43C8-9FB5-18EFB0C3E1D5}" type="datetimeFigureOut">
              <a:rPr lang="en-US"/>
              <a:pPr>
                <a:defRPr/>
              </a:pPr>
              <a:t>2/28/2017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0AD42076-A7B3-414B-96AC-5D3C2BCCC6B1}" type="slidenum">
              <a:rPr lang="en-US"/>
              <a:pPr>
                <a:defRPr/>
              </a:pPr>
              <a:t>‹#›</a:t>
            </a:fld>
            <a:endParaRPr lang="en-US"/>
          </a:p>
        </p:txBody>
      </p:sp>
    </p:spTree>
    <p:extLst>
      <p:ext uri="{BB962C8B-B14F-4D97-AF65-F5344CB8AC3E}">
        <p14:creationId xmlns:p14="http://schemas.microsoft.com/office/powerpoint/2010/main" val="2884776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pic>
        <p:nvPicPr>
          <p:cNvPr id="4" name="Picture 9"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lt-LT" smtClean="0"/>
              <a:t>Spustelėję redag. ruoš. pavad. stilių</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3"/>
          <p:cNvSpPr>
            <a:spLocks noGrp="1"/>
          </p:cNvSpPr>
          <p:nvPr>
            <p:ph type="dt" sz="half" idx="14"/>
          </p:nvPr>
        </p:nvSpPr>
        <p:spPr/>
        <p:txBody>
          <a:bodyPr/>
          <a:lstStyle>
            <a:lvl1pPr>
              <a:defRPr/>
            </a:lvl1pPr>
          </a:lstStyle>
          <a:p>
            <a:pPr>
              <a:defRPr/>
            </a:pPr>
            <a:fld id="{AAA94C77-8CF4-4F25-A5AB-68ED4B99B792}" type="datetimeFigureOut">
              <a:rPr lang="en-US"/>
              <a:pPr>
                <a:defRPr/>
              </a:pPr>
              <a:t>2/28/2017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46BB484-8C47-4509-AE1B-FE378656AA04}" type="slidenum">
              <a:rPr lang="en-US"/>
              <a:pPr>
                <a:defRPr/>
              </a:pPr>
              <a:t>‹#›</a:t>
            </a:fld>
            <a:endParaRPr lang="en-US"/>
          </a:p>
        </p:txBody>
      </p:sp>
    </p:spTree>
    <p:extLst>
      <p:ext uri="{BB962C8B-B14F-4D97-AF65-F5344CB8AC3E}">
        <p14:creationId xmlns:p14="http://schemas.microsoft.com/office/powerpoint/2010/main" val="3090253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en-US"/>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a:p>
        </p:txBody>
      </p:sp>
      <p:sp>
        <p:nvSpPr>
          <p:cNvPr id="4" name="Datos vietos rezervavimo ženklas 3"/>
          <p:cNvSpPr>
            <a:spLocks noGrp="1"/>
          </p:cNvSpPr>
          <p:nvPr>
            <p:ph type="dt" sz="half" idx="10"/>
          </p:nvPr>
        </p:nvSpPr>
        <p:spPr/>
        <p:txBody>
          <a:bodyPr/>
          <a:lstStyle/>
          <a:p>
            <a:fld id="{EA47CDBB-0700-4D11-9113-C4BB70EC6EBA}" type="datetimeFigureOut">
              <a:rPr lang="en-US" smtClean="0">
                <a:solidFill>
                  <a:prstClr val="black">
                    <a:tint val="75000"/>
                  </a:prstClr>
                </a:solidFill>
              </a:rPr>
              <a:pPr/>
              <a:t>2/28/2017</a:t>
            </a:fld>
            <a:endParaRPr lang="en-US">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en-US">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673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lt-LT" smtClean="0"/>
              <a:t>Spustelėję redag. ruoš. pavad. stilių</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6" name="Date Placeholder 4"/>
          <p:cNvSpPr>
            <a:spLocks noGrp="1"/>
          </p:cNvSpPr>
          <p:nvPr>
            <p:ph type="dt" sz="half" idx="15"/>
          </p:nvPr>
        </p:nvSpPr>
        <p:spPr/>
        <p:txBody>
          <a:bodyPr/>
          <a:lstStyle>
            <a:lvl1pPr>
              <a:defRPr/>
            </a:lvl1pPr>
          </a:lstStyle>
          <a:p>
            <a:pPr>
              <a:defRPr/>
            </a:pPr>
            <a:fld id="{61C54830-ED41-4F3D-846C-0BA81613A94D}" type="datetimeFigureOut">
              <a:rPr lang="en-US"/>
              <a:pPr>
                <a:defRPr/>
              </a:pPr>
              <a:t>2/28/2017</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C4E5FAC0-FDCF-49F1-8823-A49007970FA2}" type="slidenum">
              <a:rPr lang="en-US" altLang="lt-LT"/>
              <a:pPr>
                <a:defRPr/>
              </a:pPr>
              <a:t>‹#›</a:t>
            </a:fld>
            <a:endParaRPr lang="en-US" altLang="lt-LT"/>
          </a:p>
        </p:txBody>
      </p:sp>
    </p:spTree>
    <p:extLst>
      <p:ext uri="{BB962C8B-B14F-4D97-AF65-F5344CB8AC3E}">
        <p14:creationId xmlns:p14="http://schemas.microsoft.com/office/powerpoint/2010/main" val="427757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7" name="Picture 10"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2" name="Content Placeholder 3"/>
          <p:cNvSpPr>
            <a:spLocks noGrp="1"/>
          </p:cNvSpPr>
          <p:nvPr>
            <p:ph sz="quarter" idx="13"/>
          </p:nvPr>
        </p:nvSpPr>
        <p:spPr>
          <a:xfrm>
            <a:off x="685331" y="3051013"/>
            <a:ext cx="3829520" cy="274018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3" name="Content Placeholder 5"/>
          <p:cNvSpPr>
            <a:spLocks noGrp="1"/>
          </p:cNvSpPr>
          <p:nvPr>
            <p:ph sz="quarter" idx="14"/>
          </p:nvPr>
        </p:nvSpPr>
        <p:spPr>
          <a:xfrm>
            <a:off x="4629150" y="3051013"/>
            <a:ext cx="3829051" cy="274018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8" name="Date Placeholder 6"/>
          <p:cNvSpPr>
            <a:spLocks noGrp="1"/>
          </p:cNvSpPr>
          <p:nvPr>
            <p:ph type="dt" sz="half" idx="15"/>
          </p:nvPr>
        </p:nvSpPr>
        <p:spPr/>
        <p:txBody>
          <a:bodyPr/>
          <a:lstStyle>
            <a:lvl1pPr>
              <a:defRPr/>
            </a:lvl1pPr>
          </a:lstStyle>
          <a:p>
            <a:pPr>
              <a:defRPr/>
            </a:pPr>
            <a:fld id="{B4EBDFCD-E464-419F-BBA1-358E4C32E79E}" type="datetimeFigureOut">
              <a:rPr lang="en-US"/>
              <a:pPr>
                <a:defRPr/>
              </a:pPr>
              <a:t>2/28/2017</a:t>
            </a:fld>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pPr>
              <a:defRPr/>
            </a:pPr>
            <a:fld id="{A9B7FC1A-9DAE-4081-93B5-8064C07ACE21}" type="slidenum">
              <a:rPr lang="en-US" altLang="lt-LT"/>
              <a:pPr>
                <a:defRPr/>
              </a:pPr>
              <a:t>‹#›</a:t>
            </a:fld>
            <a:endParaRPr lang="en-US" altLang="lt-LT"/>
          </a:p>
        </p:txBody>
      </p:sp>
    </p:spTree>
    <p:extLst>
      <p:ext uri="{BB962C8B-B14F-4D97-AF65-F5344CB8AC3E}">
        <p14:creationId xmlns:p14="http://schemas.microsoft.com/office/powerpoint/2010/main" val="363888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pic>
        <p:nvPicPr>
          <p:cNvPr id="3" name="Picture 6"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4" name="Date Placeholder 2"/>
          <p:cNvSpPr>
            <a:spLocks noGrp="1"/>
          </p:cNvSpPr>
          <p:nvPr>
            <p:ph type="dt" sz="half" idx="10"/>
          </p:nvPr>
        </p:nvSpPr>
        <p:spPr/>
        <p:txBody>
          <a:bodyPr/>
          <a:lstStyle>
            <a:lvl1pPr>
              <a:defRPr/>
            </a:lvl1pPr>
          </a:lstStyle>
          <a:p>
            <a:pPr>
              <a:defRPr/>
            </a:pPr>
            <a:fld id="{2D6D1DEA-A42A-4FD6-8B01-C70436C2B38B}" type="datetimeFigureOut">
              <a:rPr lang="en-US"/>
              <a:pPr>
                <a:defRPr/>
              </a:pPr>
              <a:t>2/28/2017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C45A806-E759-49EA-B6D3-19D99794FC65}" type="slidenum">
              <a:rPr lang="en-US" altLang="lt-LT"/>
              <a:pPr>
                <a:defRPr/>
              </a:pPr>
              <a:t>‹#›</a:t>
            </a:fld>
            <a:endParaRPr lang="en-US" altLang="lt-LT"/>
          </a:p>
        </p:txBody>
      </p:sp>
    </p:spTree>
    <p:extLst>
      <p:ext uri="{BB962C8B-B14F-4D97-AF65-F5344CB8AC3E}">
        <p14:creationId xmlns:p14="http://schemas.microsoft.com/office/powerpoint/2010/main" val="371643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2" name="Picture 5"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5BEDC80B-0EF0-4665-AA9D-32374951CB27}" type="datetimeFigureOut">
              <a:rPr lang="en-US"/>
              <a:pPr>
                <a:defRPr/>
              </a:pPr>
              <a:t>2/28/2017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1A938747-FC33-4F03-95CE-8228B7EDA91E}" type="slidenum">
              <a:rPr lang="en-US" altLang="lt-LT"/>
              <a:pPr>
                <a:defRPr/>
              </a:pPr>
              <a:t>‹#›</a:t>
            </a:fld>
            <a:endParaRPr lang="en-US" altLang="lt-LT"/>
          </a:p>
        </p:txBody>
      </p:sp>
    </p:spTree>
    <p:extLst>
      <p:ext uri="{BB962C8B-B14F-4D97-AF65-F5344CB8AC3E}">
        <p14:creationId xmlns:p14="http://schemas.microsoft.com/office/powerpoint/2010/main" val="307967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lt-LT" smtClean="0"/>
              <a:t>Spustelėję redag. ruoš. pavad. stilių</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6" name="Date Placeholder 4"/>
          <p:cNvSpPr>
            <a:spLocks noGrp="1"/>
          </p:cNvSpPr>
          <p:nvPr>
            <p:ph type="dt" sz="half" idx="14"/>
          </p:nvPr>
        </p:nvSpPr>
        <p:spPr/>
        <p:txBody>
          <a:bodyPr/>
          <a:lstStyle>
            <a:lvl1pPr>
              <a:defRPr/>
            </a:lvl1pPr>
          </a:lstStyle>
          <a:p>
            <a:pPr>
              <a:defRPr/>
            </a:pPr>
            <a:fld id="{65E4B7BD-ED02-434A-9A51-8738774F9675}" type="datetimeFigureOut">
              <a:rPr lang="en-US"/>
              <a:pPr>
                <a:defRPr/>
              </a:pPr>
              <a:t>2/28/2017</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5FA77C46-FA7C-491D-B4A3-3176026A1D81}" type="slidenum">
              <a:rPr lang="en-US" altLang="lt-LT"/>
              <a:pPr>
                <a:defRPr/>
              </a:pPr>
              <a:t>‹#›</a:t>
            </a:fld>
            <a:endParaRPr lang="en-US" altLang="lt-LT"/>
          </a:p>
        </p:txBody>
      </p:sp>
    </p:spTree>
    <p:extLst>
      <p:ext uri="{BB962C8B-B14F-4D97-AF65-F5344CB8AC3E}">
        <p14:creationId xmlns:p14="http://schemas.microsoft.com/office/powerpoint/2010/main" val="92667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smtClean="0"/>
              <a:t>Spustelėkite piktogr. norėdami įtraukti pav.</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6" name="Date Placeholder 4"/>
          <p:cNvSpPr>
            <a:spLocks noGrp="1"/>
          </p:cNvSpPr>
          <p:nvPr>
            <p:ph type="dt" sz="half" idx="10"/>
          </p:nvPr>
        </p:nvSpPr>
        <p:spPr/>
        <p:txBody>
          <a:bodyPr/>
          <a:lstStyle>
            <a:lvl1pPr>
              <a:defRPr/>
            </a:lvl1pPr>
          </a:lstStyle>
          <a:p>
            <a:pPr>
              <a:defRPr/>
            </a:pPr>
            <a:fld id="{9B9EC45A-52D6-4557-A520-2B1A713FC0CD}" type="datetimeFigureOut">
              <a:rPr lang="en-US"/>
              <a:pPr>
                <a:defRPr/>
              </a:pPr>
              <a:t>2/28/2017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D1438C0-FD2D-4FE9-B14F-73188E980750}" type="slidenum">
              <a:rPr lang="en-US" altLang="lt-LT"/>
              <a:pPr>
                <a:defRPr/>
              </a:pPr>
              <a:t>‹#›</a:t>
            </a:fld>
            <a:endParaRPr lang="en-US" altLang="lt-LT"/>
          </a:p>
        </p:txBody>
      </p:sp>
    </p:spTree>
    <p:extLst>
      <p:ext uri="{BB962C8B-B14F-4D97-AF65-F5344CB8AC3E}">
        <p14:creationId xmlns:p14="http://schemas.microsoft.com/office/powerpoint/2010/main" val="419086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fld id="{B164BDC9-760D-4E0D-8F4A-3A69F9490E7D}" type="datetimeFigureOut">
              <a:rPr lang="en-US"/>
              <a:pPr>
                <a:defRPr/>
              </a:pPr>
              <a:t>2/28/2017</a:t>
            </a:fld>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885113" y="5883275"/>
            <a:ext cx="573087" cy="365125"/>
          </a:xfrm>
          <a:prstGeom prst="rect">
            <a:avLst/>
          </a:prstGeom>
        </p:spPr>
        <p:txBody>
          <a:bodyPr vert="horz" lIns="91440" tIns="45720" rIns="91440" bIns="45720" rtlCol="0" anchor="ctr"/>
          <a:lstStyle>
            <a:lvl1pPr algn="r">
              <a:defRPr sz="1000">
                <a:solidFill>
                  <a:schemeClr val="tx1"/>
                </a:solidFill>
              </a:defRPr>
            </a:lvl1pPr>
          </a:lstStyle>
          <a:p>
            <a:pPr>
              <a:defRPr/>
            </a:pPr>
            <a:fld id="{21190E34-DA6E-48AA-9AE5-CEC548FCFB29}" type="slidenum">
              <a:rPr lang="en-US" altLang="lt-LT"/>
              <a:pPr>
                <a:defRPr/>
              </a:pPr>
              <a:t>‹#›</a:t>
            </a:fld>
            <a:endParaRPr lang="en-US" altLang="lt-LT"/>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p:txStyles>
    <p:titleStyle>
      <a:lvl1pPr algn="ctr" rtl="0" eaLnBrk="1" fontAlgn="base" hangingPunct="1">
        <a:lnSpc>
          <a:spcPct val="90000"/>
        </a:lnSpc>
        <a:spcBef>
          <a:spcPct val="0"/>
        </a:spcBef>
        <a:spcAft>
          <a:spcPct val="0"/>
        </a:spcAft>
        <a:defRPr sz="3600" kern="1200" cap="all">
          <a:solidFill>
            <a:schemeClr val="tx1"/>
          </a:solidFill>
          <a:latin typeface="+mj-lt"/>
          <a:ea typeface="+mj-ea"/>
          <a:cs typeface="+mj-cs"/>
        </a:defRPr>
      </a:lvl1pPr>
      <a:lvl2pPr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2pPr>
      <a:lvl3pPr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3pPr>
      <a:lvl4pPr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4pPr>
      <a:lvl5pPr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5pPr>
      <a:lvl6pPr marL="457200"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6pPr>
      <a:lvl7pPr marL="914400"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7pPr>
      <a:lvl8pPr marL="1371600"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8pPr>
      <a:lvl9pPr marL="1828800"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1" fontAlgn="base" hangingPunct="1">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1" fontAlgn="base" hangingPunct="1">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1" fontAlgn="base" hangingPunct="1">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1" fontAlgn="base" hangingPunct="1">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1" fontAlgn="base" hangingPunct="1">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2050"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fld id="{43A2D57F-50B5-486E-BF7B-6061CB385708}" type="datetimeFigureOut">
              <a:rPr lang="en-US"/>
              <a:pPr>
                <a:defRPr/>
              </a:pPr>
              <a:t>2/28/2017</a:t>
            </a:fld>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885113" y="5883275"/>
            <a:ext cx="573087" cy="365125"/>
          </a:xfrm>
          <a:prstGeom prst="rect">
            <a:avLst/>
          </a:prstGeom>
        </p:spPr>
        <p:txBody>
          <a:bodyPr vert="horz" lIns="91440" tIns="45720" rIns="91440" bIns="45720" rtlCol="0" anchor="ctr"/>
          <a:lstStyle>
            <a:lvl1pPr algn="r">
              <a:defRPr sz="1000">
                <a:solidFill>
                  <a:schemeClr val="tx1"/>
                </a:solidFill>
              </a:defRPr>
            </a:lvl1pPr>
          </a:lstStyle>
          <a:p>
            <a:pPr>
              <a:defRPr/>
            </a:pPr>
            <a:fld id="{8EA3CFB7-9E2A-48EE-B73D-D74F682873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024075" eaLnBrk="1" fontAlgn="auto" hangingPunct="1">
              <a:spcBef>
                <a:spcPts val="0"/>
              </a:spcBef>
              <a:spcAft>
                <a:spcPts val="0"/>
              </a:spcAft>
            </a:pPr>
            <a:fld id="{EA47CDBB-0700-4D11-9113-C4BB70EC6EBA}" type="datetimeFigureOut">
              <a:rPr lang="en-US" smtClean="0">
                <a:solidFill>
                  <a:prstClr val="black">
                    <a:tint val="75000"/>
                  </a:prstClr>
                </a:solidFill>
                <a:latin typeface="Calibri"/>
              </a:rPr>
              <a:pPr defTabSz="1024075" eaLnBrk="1" fontAlgn="auto" hangingPunct="1">
                <a:spcBef>
                  <a:spcPts val="0"/>
                </a:spcBef>
                <a:spcAft>
                  <a:spcPts val="0"/>
                </a:spcAft>
              </a:pPr>
              <a:t>2/28/2017</a:t>
            </a:fld>
            <a:endParaRPr lang="en-US">
              <a:solidFill>
                <a:prstClr val="black">
                  <a:tint val="75000"/>
                </a:prstClr>
              </a:solidFill>
              <a:latin typeface="Calibri"/>
            </a:endParaRPr>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024075" eaLnBrk="1" fontAlgn="auto" hangingPunct="1">
              <a:spcBef>
                <a:spcPts val="0"/>
              </a:spcBef>
              <a:spcAft>
                <a:spcPts val="0"/>
              </a:spcAft>
            </a:pPr>
            <a:endParaRPr lang="en-US">
              <a:solidFill>
                <a:prstClr val="black">
                  <a:tint val="75000"/>
                </a:prstClr>
              </a:solidFill>
              <a:latin typeface="Calibri"/>
            </a:endParaRPr>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024075" eaLnBrk="1" fontAlgn="auto" hangingPunct="1">
              <a:spcBef>
                <a:spcPts val="0"/>
              </a:spcBef>
              <a:spcAft>
                <a:spcPts val="0"/>
              </a:spcAft>
            </a:pPr>
            <a:fld id="{E498FD92-71CD-4B88-AB2D-8981EF11D41F}" type="slidenum">
              <a:rPr lang="en-US" smtClean="0">
                <a:solidFill>
                  <a:prstClr val="black">
                    <a:tint val="75000"/>
                  </a:prstClr>
                </a:solidFill>
                <a:latin typeface="Calibri"/>
              </a:rPr>
              <a:pPr defTabSz="1024075"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37909036"/>
      </p:ext>
    </p:extLst>
  </p:cSld>
  <p:clrMap bg1="lt1" tx1="dk1" bg2="lt2" tx2="dk2" accent1="accent1" accent2="accent2" accent3="accent3" accent4="accent4" accent5="accent5" accent6="accent6" hlink="hlink" folHlink="folHlink"/>
  <p:sldLayoutIdLst>
    <p:sldLayoutId id="214748395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23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aveikslėlis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4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aveikslėlis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Turinio vietos rezervavimo ženklas 5"/>
          <p:cNvPicPr>
            <a:picLocks noGrp="1" noChangeAspect="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917575" y="836613"/>
            <a:ext cx="7196138" cy="5256212"/>
          </a:xfrm>
        </p:spPr>
      </p:pic>
      <p:sp>
        <p:nvSpPr>
          <p:cNvPr id="2" name="Rodyklė žemyn 1"/>
          <p:cNvSpPr/>
          <p:nvPr/>
        </p:nvSpPr>
        <p:spPr>
          <a:xfrm>
            <a:off x="6011863" y="1557338"/>
            <a:ext cx="484187"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a:p>
        </p:txBody>
      </p:sp>
      <p:pic>
        <p:nvPicPr>
          <p:cNvPr id="46086" name="Paveikslėlis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2032000"/>
            <a:ext cx="542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aveikslėlis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2250" y="2078038"/>
            <a:ext cx="542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lt-LT" altLang="lt-LT" sz="1800">
              <a:solidFill>
                <a:srgbClr val="000000"/>
              </a:solidFill>
              <a:latin typeface="Calibri" panose="020F0502020204030204" pitchFamily="34" charset="0"/>
            </a:endParaRPr>
          </a:p>
        </p:txBody>
      </p:sp>
      <p:sp>
        <p:nvSpPr>
          <p:cNvPr id="47109" name="Rectangle 4"/>
          <p:cNvSpPr>
            <a:spLocks noChangeArrowheads="1"/>
          </p:cNvSpPr>
          <p:nvPr/>
        </p:nvSpPr>
        <p:spPr bwMode="auto">
          <a:xfrm>
            <a:off x="36513" y="1038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lt-LT" sz="1000">
                <a:solidFill>
                  <a:srgbClr val="000000"/>
                </a:solidFill>
                <a:latin typeface="Arial" panose="020B0604020202020204" pitchFamily="34" charset="0"/>
                <a:cs typeface="Times New Roman" panose="02020603050405020304" pitchFamily="18" charset="0"/>
              </a:rPr>
              <a:t>                                                                                                   </a:t>
            </a:r>
            <a:endParaRPr lang="en-US" altLang="lt-LT" sz="1800">
              <a:solidFill>
                <a:srgbClr val="000000"/>
              </a:solidFill>
              <a:latin typeface="Arial" panose="020B0604020202020204" pitchFamily="34" charset="0"/>
              <a:cs typeface="Arial" panose="020B0604020202020204" pitchFamily="34" charset="0"/>
            </a:endParaRPr>
          </a:p>
        </p:txBody>
      </p:sp>
      <p:pic>
        <p:nvPicPr>
          <p:cNvPr id="471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76275"/>
            <a:ext cx="8878887"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aveikslėlis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2809875"/>
            <a:ext cx="5413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aveikslėlis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34275" y="2809875"/>
            <a:ext cx="542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11188" y="571500"/>
            <a:ext cx="8229600" cy="1143000"/>
          </a:xfrm>
        </p:spPr>
        <p:txBody>
          <a:bodyPr/>
          <a:lstStyle/>
          <a:p>
            <a:pPr eaLnBrk="1" fontAlgn="auto" hangingPunct="1">
              <a:spcAft>
                <a:spcPts val="0"/>
              </a:spcAft>
              <a:defRPr/>
            </a:pPr>
            <a:r>
              <a:rPr lang="en-US" altLang="lt-LT" sz="3200" dirty="0" smtClean="0"/>
              <a:t>Screening diagnostic assessment and treatment  indicators</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lt-LT" altLang="lt-LT" sz="1800">
              <a:solidFill>
                <a:srgbClr val="000000"/>
              </a:solidFill>
              <a:latin typeface="Calibri" panose="020F0502020204030204" pitchFamily="34" charset="0"/>
            </a:endParaRPr>
          </a:p>
        </p:txBody>
      </p:sp>
      <p:sp>
        <p:nvSpPr>
          <p:cNvPr id="48134" name="Rectangle 4"/>
          <p:cNvSpPr>
            <a:spLocks noChangeArrowheads="1"/>
          </p:cNvSpPr>
          <p:nvPr/>
        </p:nvSpPr>
        <p:spPr bwMode="auto">
          <a:xfrm>
            <a:off x="36513" y="1038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lt-LT" sz="1000">
                <a:solidFill>
                  <a:srgbClr val="000000"/>
                </a:solidFill>
                <a:latin typeface="Arial" panose="020B0604020202020204" pitchFamily="34" charset="0"/>
                <a:cs typeface="Times New Roman" panose="02020603050405020304" pitchFamily="18" charset="0"/>
              </a:rPr>
              <a:t>                                                                                                   </a:t>
            </a:r>
            <a:endParaRPr lang="en-US" altLang="lt-LT" sz="1800">
              <a:solidFill>
                <a:srgbClr val="000000"/>
              </a:solidFill>
              <a:latin typeface="Arial" panose="020B0604020202020204" pitchFamily="34" charset="0"/>
              <a:cs typeface="Arial" panose="020B0604020202020204" pitchFamily="34" charset="0"/>
            </a:endParaRPr>
          </a:p>
        </p:txBody>
      </p:sp>
      <p:pic>
        <p:nvPicPr>
          <p:cNvPr id="481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 y="2076450"/>
            <a:ext cx="89789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Turinio vietos rezervavimo ženklas 1"/>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87450" y="0"/>
            <a:ext cx="6951663" cy="6737350"/>
          </a:xfrm>
        </p:spPr>
      </p:pic>
      <p:pic>
        <p:nvPicPr>
          <p:cNvPr id="491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1" descr="Description: C:\Users\gvanagas\Pictur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aveikslėlis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5988" y="2636838"/>
            <a:ext cx="542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aveikslėlis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1644650"/>
            <a:ext cx="542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11188" y="571500"/>
            <a:ext cx="8229600" cy="1143000"/>
          </a:xfrm>
        </p:spPr>
        <p:txBody>
          <a:bodyPr/>
          <a:lstStyle/>
          <a:p>
            <a:pPr eaLnBrk="1" fontAlgn="auto" hangingPunct="1">
              <a:spcAft>
                <a:spcPts val="0"/>
              </a:spcAft>
              <a:defRPr/>
            </a:pPr>
            <a:r>
              <a:rPr lang="en-US" altLang="lt-LT" sz="3200" dirty="0" smtClean="0"/>
              <a:t>Screening diagnostic assessment and treatment  indicators</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lt-LT" altLang="lt-LT" sz="1800">
              <a:solidFill>
                <a:srgbClr val="000000"/>
              </a:solidFill>
              <a:latin typeface="Calibri" panose="020F0502020204030204" pitchFamily="34" charset="0"/>
            </a:endParaRPr>
          </a:p>
        </p:txBody>
      </p:sp>
      <p:sp>
        <p:nvSpPr>
          <p:cNvPr id="50182" name="Rectangle 4"/>
          <p:cNvSpPr>
            <a:spLocks noChangeArrowheads="1"/>
          </p:cNvSpPr>
          <p:nvPr/>
        </p:nvSpPr>
        <p:spPr bwMode="auto">
          <a:xfrm>
            <a:off x="36513" y="1038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lt-LT" sz="1000">
                <a:solidFill>
                  <a:srgbClr val="000000"/>
                </a:solidFill>
                <a:latin typeface="Arial" panose="020B0604020202020204" pitchFamily="34" charset="0"/>
                <a:cs typeface="Times New Roman" panose="02020603050405020304" pitchFamily="18" charset="0"/>
              </a:rPr>
              <a:t>                                                                                                   </a:t>
            </a:r>
            <a:endParaRPr lang="en-US" altLang="lt-LT" sz="1800">
              <a:solidFill>
                <a:srgbClr val="000000"/>
              </a:solidFill>
              <a:latin typeface="Arial" panose="020B0604020202020204" pitchFamily="34" charset="0"/>
              <a:cs typeface="Arial" panose="020B0604020202020204" pitchFamily="34" charset="0"/>
            </a:endParaRPr>
          </a:p>
        </p:txBody>
      </p:sp>
      <p:pic>
        <p:nvPicPr>
          <p:cNvPr id="5018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2076450"/>
            <a:ext cx="9037638"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11188" y="571500"/>
            <a:ext cx="8229600" cy="1143000"/>
          </a:xfrm>
        </p:spPr>
        <p:txBody>
          <a:bodyPr/>
          <a:lstStyle/>
          <a:p>
            <a:pPr eaLnBrk="1" fontAlgn="auto" hangingPunct="1">
              <a:spcAft>
                <a:spcPts val="0"/>
              </a:spcAft>
              <a:defRPr/>
            </a:pPr>
            <a:r>
              <a:rPr lang="en-US" altLang="lt-LT" sz="3200" dirty="0" smtClean="0"/>
              <a:t>Screening diagnostic assessment and treatment  indicators</a:t>
            </a: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lt-LT" altLang="lt-LT" sz="1800">
              <a:solidFill>
                <a:srgbClr val="000000"/>
              </a:solidFill>
              <a:latin typeface="Calibri" panose="020F0502020204030204" pitchFamily="34" charset="0"/>
            </a:endParaRPr>
          </a:p>
        </p:txBody>
      </p:sp>
      <p:sp>
        <p:nvSpPr>
          <p:cNvPr id="51206" name="Rectangle 4"/>
          <p:cNvSpPr>
            <a:spLocks noChangeArrowheads="1"/>
          </p:cNvSpPr>
          <p:nvPr/>
        </p:nvSpPr>
        <p:spPr bwMode="auto">
          <a:xfrm>
            <a:off x="36513" y="1038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lt-LT" sz="1000">
                <a:solidFill>
                  <a:srgbClr val="000000"/>
                </a:solidFill>
                <a:latin typeface="Arial" panose="020B0604020202020204" pitchFamily="34" charset="0"/>
                <a:cs typeface="Times New Roman" panose="02020603050405020304" pitchFamily="18" charset="0"/>
              </a:rPr>
              <a:t>                                                                                                   </a:t>
            </a:r>
            <a:endParaRPr lang="en-US" altLang="lt-LT" sz="1800">
              <a:solidFill>
                <a:srgbClr val="000000"/>
              </a:solidFill>
              <a:latin typeface="Arial" panose="020B0604020202020204" pitchFamily="34" charset="0"/>
              <a:cs typeface="Arial" panose="020B0604020202020204" pitchFamily="34" charset="0"/>
            </a:endParaRPr>
          </a:p>
        </p:txBody>
      </p:sp>
      <p:pic>
        <p:nvPicPr>
          <p:cNvPr id="5120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993900"/>
            <a:ext cx="86550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11188" y="571500"/>
            <a:ext cx="8229600" cy="1143000"/>
          </a:xfrm>
        </p:spPr>
        <p:txBody>
          <a:bodyPr/>
          <a:lstStyle/>
          <a:p>
            <a:pPr eaLnBrk="1" fontAlgn="auto" hangingPunct="1">
              <a:spcAft>
                <a:spcPts val="0"/>
              </a:spcAft>
              <a:defRPr/>
            </a:pPr>
            <a:r>
              <a:rPr lang="en-US" altLang="lt-LT" sz="3200" dirty="0" smtClean="0"/>
              <a:t>Screening diagnostic assessment and treatment  indicators</a:t>
            </a:r>
          </a:p>
        </p:txBody>
      </p:sp>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lt-LT" altLang="lt-LT" sz="1800">
              <a:solidFill>
                <a:srgbClr val="000000"/>
              </a:solidFill>
              <a:latin typeface="Calibri" panose="020F0502020204030204" pitchFamily="34" charset="0"/>
            </a:endParaRPr>
          </a:p>
        </p:txBody>
      </p:sp>
      <p:sp>
        <p:nvSpPr>
          <p:cNvPr id="52230" name="Rectangle 4"/>
          <p:cNvSpPr>
            <a:spLocks noChangeArrowheads="1"/>
          </p:cNvSpPr>
          <p:nvPr/>
        </p:nvSpPr>
        <p:spPr bwMode="auto">
          <a:xfrm>
            <a:off x="36513" y="1038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lt-LT" sz="1000">
                <a:solidFill>
                  <a:srgbClr val="000000"/>
                </a:solidFill>
                <a:latin typeface="Arial" panose="020B0604020202020204" pitchFamily="34" charset="0"/>
                <a:cs typeface="Times New Roman" panose="02020603050405020304" pitchFamily="18" charset="0"/>
              </a:rPr>
              <a:t>                                                                                                   </a:t>
            </a:r>
            <a:endParaRPr lang="en-US" altLang="lt-LT" sz="1800">
              <a:solidFill>
                <a:srgbClr val="000000"/>
              </a:solidFill>
              <a:latin typeface="Arial" panose="020B0604020202020204" pitchFamily="34" charset="0"/>
              <a:cs typeface="Arial" panose="020B0604020202020204" pitchFamily="34" charset="0"/>
            </a:endParaRPr>
          </a:p>
        </p:txBody>
      </p:sp>
      <p:pic>
        <p:nvPicPr>
          <p:cNvPr id="522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3" y="2060575"/>
            <a:ext cx="88138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Turinio vietos rezervavimo ženklas 1"/>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00113" y="577850"/>
            <a:ext cx="7200900" cy="6176963"/>
          </a:xfrm>
        </p:spPr>
      </p:pic>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 descr="Description: C:\Users\gvanagas\Pictur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aveikslėlis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89350" y="2420938"/>
            <a:ext cx="542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aveikslėlis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420938"/>
            <a:ext cx="542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aveikslėlis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34275" y="2185988"/>
            <a:ext cx="54292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lt-LT" altLang="lt-LT" sz="1800">
              <a:latin typeface="Calibri" panose="020F0502020204030204" pitchFamily="34" charset="0"/>
            </a:endParaRPr>
          </a:p>
        </p:txBody>
      </p:sp>
      <p:sp>
        <p:nvSpPr>
          <p:cNvPr id="54277" name="Rectangle 4"/>
          <p:cNvSpPr>
            <a:spLocks noChangeArrowheads="1"/>
          </p:cNvSpPr>
          <p:nvPr/>
        </p:nvSpPr>
        <p:spPr bwMode="auto">
          <a:xfrm>
            <a:off x="36513" y="1038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lt-LT" sz="1000">
                <a:latin typeface="Arial" panose="020B0604020202020204" pitchFamily="34" charset="0"/>
                <a:cs typeface="Times New Roman" panose="02020603050405020304" pitchFamily="18" charset="0"/>
              </a:rPr>
              <a:t>                                                                                                   </a:t>
            </a:r>
            <a:endParaRPr lang="en-US" altLang="lt-LT" sz="1800">
              <a:latin typeface="Arial" panose="020B0604020202020204" pitchFamily="34" charset="0"/>
              <a:cs typeface="Arial" panose="020B0604020202020204" pitchFamily="34" charset="0"/>
            </a:endParaRPr>
          </a:p>
        </p:txBody>
      </p:sp>
      <p:pic>
        <p:nvPicPr>
          <p:cNvPr id="54278" name="Picture 2" descr="Image may contain: text"/>
          <p:cNvPicPr>
            <a:picLocks noChangeAspect="1" noChangeArrowheads="1"/>
          </p:cNvPicPr>
          <p:nvPr/>
        </p:nvPicPr>
        <p:blipFill>
          <a:blip r:embed="rId4">
            <a:extLst>
              <a:ext uri="{28A0092B-C50C-407E-A947-70E740481C1C}">
                <a14:useLocalDpi xmlns:a14="http://schemas.microsoft.com/office/drawing/2010/main" val="0"/>
              </a:ext>
            </a:extLst>
          </a:blip>
          <a:srcRect b="8286"/>
          <a:stretch>
            <a:fillRect/>
          </a:stretch>
        </p:blipFill>
        <p:spPr bwMode="auto">
          <a:xfrm>
            <a:off x="1042988" y="457200"/>
            <a:ext cx="6753225"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1188" y="228600"/>
            <a:ext cx="7727950" cy="841375"/>
          </a:xfrm>
        </p:spPr>
        <p:txBody>
          <a:bodyPr/>
          <a:lstStyle/>
          <a:p>
            <a:pPr eaLnBrk="1" fontAlgn="auto" hangingPunct="1">
              <a:spcAft>
                <a:spcPts val="0"/>
              </a:spcAft>
              <a:defRPr/>
            </a:pPr>
            <a:r>
              <a:rPr lang="lt-LT" altLang="lt-LT" sz="3200" dirty="0" smtClean="0"/>
              <a:t>ONLY </a:t>
            </a:r>
            <a:r>
              <a:rPr lang="en-US" altLang="lt-LT" sz="3200" dirty="0" smtClean="0"/>
              <a:t>TOGETHER WE CAN</a:t>
            </a:r>
            <a:endParaRPr lang="lt-LT" altLang="lt-LT" sz="3200" dirty="0" smtClean="0"/>
          </a:p>
        </p:txBody>
      </p:sp>
      <p:pic>
        <p:nvPicPr>
          <p:cNvPr id="55299" name="Turinio vietos rezervavimo ženklas 1"/>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85900" y="1323975"/>
            <a:ext cx="6827838" cy="5348288"/>
          </a:xfrm>
        </p:spPr>
      </p:pic>
      <p:pic>
        <p:nvPicPr>
          <p:cNvPr id="553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 descr="Description: C:\Users\gvanagas\Pictur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lt-LT" altLang="lt-LT" sz="1800">
              <a:latin typeface="Calibri" panose="020F0502020204030204" pitchFamily="34" charset="0"/>
            </a:endParaRPr>
          </a:p>
        </p:txBody>
      </p:sp>
      <p:sp>
        <p:nvSpPr>
          <p:cNvPr id="55303" name="Rectangle 4"/>
          <p:cNvSpPr>
            <a:spLocks noChangeArrowheads="1"/>
          </p:cNvSpPr>
          <p:nvPr/>
        </p:nvSpPr>
        <p:spPr bwMode="auto">
          <a:xfrm>
            <a:off x="36513" y="1196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lt-LT" sz="1000">
                <a:latin typeface="Arial" panose="020B0604020202020204" pitchFamily="34" charset="0"/>
                <a:cs typeface="Times New Roman" panose="02020603050405020304" pitchFamily="18" charset="0"/>
              </a:rPr>
              <a:t>                                                                                                   </a:t>
            </a:r>
            <a:endParaRPr lang="en-US" altLang="lt-LT" sz="1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55600" y="908050"/>
            <a:ext cx="8089900" cy="4752975"/>
          </a:xfrm>
        </p:spPr>
        <p:txBody>
          <a:bodyPr>
            <a:normAutofit fontScale="90000"/>
          </a:bodyPr>
          <a:lstStyle/>
          <a:p>
            <a:pPr eaLnBrk="1" fontAlgn="auto" hangingPunct="1">
              <a:spcAft>
                <a:spcPts val="0"/>
              </a:spcAft>
              <a:defRPr/>
            </a:pPr>
            <a:r>
              <a:rPr lang="en-US" altLang="lt-LT" dirty="0" smtClean="0"/>
              <a:t>Quality issues in monitoring diagnostic and treatment performance </a:t>
            </a:r>
            <a:r>
              <a:rPr lang="lt-LT" altLang="lt-LT" dirty="0" smtClean="0"/>
              <a:t/>
            </a:r>
            <a:br>
              <a:rPr lang="lt-LT" altLang="lt-LT" dirty="0" smtClean="0"/>
            </a:br>
            <a:r>
              <a:rPr lang="lt-LT" altLang="lt-LT" dirty="0"/>
              <a:t/>
            </a:r>
            <a:br>
              <a:rPr lang="lt-LT" altLang="lt-LT" dirty="0"/>
            </a:br>
            <a:r>
              <a:rPr lang="en-US" altLang="lt-LT" sz="3600" dirty="0" smtClean="0"/>
              <a:t>Dr. Rasa </a:t>
            </a:r>
            <a:r>
              <a:rPr lang="en-US" altLang="lt-LT" sz="3600" dirty="0" err="1" smtClean="0"/>
              <a:t>Vansevi</a:t>
            </a:r>
            <a:r>
              <a:rPr lang="lt-LT" altLang="lt-LT" sz="3600" dirty="0" err="1" smtClean="0"/>
              <a:t>čiūtė</a:t>
            </a:r>
            <a:r>
              <a:rPr lang="lt-LT" altLang="lt-LT" sz="3600" dirty="0" smtClean="0"/>
              <a:t>, Lithuania</a:t>
            </a:r>
            <a:br>
              <a:rPr lang="lt-LT" altLang="lt-LT" sz="3600" dirty="0" smtClean="0"/>
            </a:br>
            <a:endParaRPr lang="en-US" altLang="lt-LT" sz="3600" dirty="0" smtClean="0"/>
          </a:p>
        </p:txBody>
      </p:sp>
      <p:sp>
        <p:nvSpPr>
          <p:cNvPr id="3" name="Subtitle 2"/>
          <p:cNvSpPr>
            <a:spLocks noGrp="1"/>
          </p:cNvSpPr>
          <p:nvPr>
            <p:ph type="subTitle" idx="1"/>
          </p:nvPr>
        </p:nvSpPr>
        <p:spPr>
          <a:xfrm>
            <a:off x="1371600" y="5661025"/>
            <a:ext cx="6400800" cy="698500"/>
          </a:xfrm>
        </p:spPr>
        <p:txBody>
          <a:bodyPr>
            <a:normAutofit fontScale="62500" lnSpcReduction="20000"/>
          </a:bodyPr>
          <a:lstStyle/>
          <a:p>
            <a:pPr eaLnBrk="1" fontAlgn="auto" hangingPunct="1">
              <a:spcAft>
                <a:spcPts val="0"/>
              </a:spcAft>
              <a:defRPr/>
            </a:pPr>
            <a:r>
              <a:rPr lang="en-US" b="1" dirty="0">
                <a:solidFill>
                  <a:srgbClr val="002060"/>
                </a:solidFill>
              </a:rPr>
              <a:t>Twinning Project: </a:t>
            </a:r>
            <a:r>
              <a:rPr lang="en-US" dirty="0">
                <a:solidFill>
                  <a:srgbClr val="002060"/>
                </a:solidFill>
              </a:rPr>
              <a:t>Improvement of quality of the National Cancer Screening </a:t>
            </a:r>
            <a:r>
              <a:rPr lang="en-US" dirty="0" err="1">
                <a:solidFill>
                  <a:srgbClr val="002060"/>
                </a:solidFill>
              </a:rPr>
              <a:t>Programmes</a:t>
            </a:r>
            <a:r>
              <a:rPr lang="en-US" dirty="0">
                <a:solidFill>
                  <a:srgbClr val="002060"/>
                </a:solidFill>
              </a:rPr>
              <a:t> implementation (CRO SCREENING)</a:t>
            </a:r>
            <a:endParaRPr lang="en-US" dirty="0"/>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4763"/>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lt-LT" altLang="lt-LT" sz="1800">
              <a:latin typeface="Calibri" panose="020F0502020204030204" pitchFamily="34" charset="0"/>
            </a:endParaRPr>
          </a:p>
        </p:txBody>
      </p:sp>
      <p:sp>
        <p:nvSpPr>
          <p:cNvPr id="37895" name="Rectangle 4"/>
          <p:cNvSpPr>
            <a:spLocks noChangeArrowheads="1"/>
          </p:cNvSpPr>
          <p:nvPr/>
        </p:nvSpPr>
        <p:spPr bwMode="auto">
          <a:xfrm>
            <a:off x="36513" y="1038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lt-LT" sz="1000">
                <a:latin typeface="Arial" panose="020B0604020202020204" pitchFamily="34" charset="0"/>
                <a:cs typeface="Times New Roman" panose="02020603050405020304" pitchFamily="18" charset="0"/>
              </a:rPr>
              <a:t>                                                                                                   </a:t>
            </a:r>
            <a:endParaRPr lang="en-US" altLang="lt-LT" sz="1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8" descr="Image may contain: one or more people and m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676275"/>
            <a:ext cx="7129463"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175"/>
            <a:ext cx="8229600" cy="1143000"/>
          </a:xfrm>
        </p:spPr>
        <p:txBody>
          <a:bodyPr/>
          <a:lstStyle/>
          <a:p>
            <a:pPr eaLnBrk="1" fontAlgn="auto" hangingPunct="1">
              <a:spcAft>
                <a:spcPts val="0"/>
              </a:spcAft>
              <a:defRPr/>
            </a:pPr>
            <a:r>
              <a:rPr lang="en-US" altLang="lt-LT" sz="2900" dirty="0" smtClean="0"/>
              <a:t>AUDITING SCREENING HISTORIES OF </a:t>
            </a:r>
            <a:br>
              <a:rPr lang="en-US" altLang="lt-LT" sz="2900" dirty="0" smtClean="0"/>
            </a:br>
            <a:r>
              <a:rPr lang="en-US" altLang="lt-LT" sz="2900" dirty="0" smtClean="0"/>
              <a:t>CANCER CASES (I)</a:t>
            </a:r>
          </a:p>
        </p:txBody>
      </p:sp>
      <p:sp>
        <p:nvSpPr>
          <p:cNvPr id="3" name="Content Placeholder 2"/>
          <p:cNvSpPr>
            <a:spLocks noGrp="1"/>
          </p:cNvSpPr>
          <p:nvPr>
            <p:ph sz="quarter" idx="13"/>
          </p:nvPr>
        </p:nvSpPr>
        <p:spPr>
          <a:xfrm>
            <a:off x="184150" y="1052513"/>
            <a:ext cx="8502650" cy="5805487"/>
          </a:xfrm>
        </p:spPr>
        <p:txBody>
          <a:bodyPr>
            <a:noAutofit/>
          </a:bodyPr>
          <a:lstStyle/>
          <a:p>
            <a:pPr algn="just" eaLnBrk="1" fontAlgn="auto" hangingPunct="1">
              <a:spcAft>
                <a:spcPts val="0"/>
              </a:spcAft>
              <a:defRPr/>
            </a:pPr>
            <a:r>
              <a:rPr lang="en-US" sz="2200" dirty="0" smtClean="0"/>
              <a:t>WHEN </a:t>
            </a:r>
            <a:r>
              <a:rPr lang="en-US" sz="2200" b="1" dirty="0" smtClean="0"/>
              <a:t>SCREENING DATA </a:t>
            </a:r>
            <a:r>
              <a:rPr lang="en-US" sz="2200" dirty="0" smtClean="0"/>
              <a:t>CAN BE LINKED WITH THE </a:t>
            </a:r>
            <a:r>
              <a:rPr lang="en-US" sz="2200" b="1" dirty="0" smtClean="0"/>
              <a:t>CANCER REGISTRY</a:t>
            </a:r>
            <a:r>
              <a:rPr lang="en-US" sz="2200" dirty="0" smtClean="0"/>
              <a:t>, A COMPREHENSIVE EVALUATION WITH A SYSTEMATIC AUDIT PROCESS OF THE ENTIRE SCREENING PROGRAMME CAN BE PERFORMED. </a:t>
            </a:r>
          </a:p>
          <a:p>
            <a:pPr algn="just" eaLnBrk="1" fontAlgn="auto" hangingPunct="1">
              <a:spcAft>
                <a:spcPts val="0"/>
              </a:spcAft>
              <a:defRPr/>
            </a:pPr>
            <a:r>
              <a:rPr lang="en-US" sz="2200" b="1" dirty="0" smtClean="0"/>
              <a:t>EACH CASE OF CANCER SHOULD BE INVESTIGATED</a:t>
            </a:r>
            <a:r>
              <a:rPr lang="en-US" sz="2200" dirty="0" smtClean="0"/>
              <a:t>, I.E., CANCERS IN BOTH </a:t>
            </a:r>
            <a:r>
              <a:rPr lang="en-US" sz="2200" b="1" dirty="0" smtClean="0"/>
              <a:t>SCREENED AND UNSCREENED </a:t>
            </a:r>
            <a:r>
              <a:rPr lang="en-US" sz="2200" dirty="0" smtClean="0"/>
              <a:t>WOMEN. WHENEVER POSSIBLE, SCREEN-DETECTED CANCERS SHOULD BE DISTINGUISHED FROM SYMPTOMATIC CANCERS. AS THE EVOLUTION FROM A PRE-CANCEROUS LESION TO INVASIVE DISEASE USUALLY REQUIRES MUCH MORE THAN ONE SCREENING ROUND, THE REVIEW SHOULD INCLUDE NOT ONLY THE INTERVAL CANCERS BUT ALSO INVASIVE CANCERS THAT ARE DIAGNOSED AT SUBSEQUENT SCREENS. </a:t>
            </a:r>
            <a:r>
              <a:rPr lang="en-US" sz="2200" b="1" dirty="0" smtClean="0"/>
              <a:t>CIN3 CASES, IF DETECTED BETWEEN SCREENS, MAY ALSO BE USED IN AN AUDIT</a:t>
            </a:r>
            <a:r>
              <a:rPr lang="en-US" sz="2200" dirty="0" smtClean="0"/>
              <a:t>.</a:t>
            </a:r>
            <a:endParaRPr lang="en-US" sz="2200" dirty="0"/>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avadinimas 1"/>
          <p:cNvSpPr>
            <a:spLocks noGrp="1"/>
          </p:cNvSpPr>
          <p:nvPr>
            <p:ph type="title"/>
          </p:nvPr>
        </p:nvSpPr>
        <p:spPr>
          <a:xfrm>
            <a:off x="107950" y="188913"/>
            <a:ext cx="8856663" cy="647700"/>
          </a:xfrm>
        </p:spPr>
        <p:txBody>
          <a:bodyPr>
            <a:normAutofit fontScale="90000"/>
          </a:bodyPr>
          <a:lstStyle/>
          <a:p>
            <a:pPr eaLnBrk="1" fontAlgn="auto" hangingPunct="1">
              <a:spcAft>
                <a:spcPts val="0"/>
              </a:spcAft>
              <a:defRPr/>
            </a:pPr>
            <a:r>
              <a:rPr lang="en-US" altLang="lt-LT" sz="2900" dirty="0" smtClean="0"/>
              <a:t>AUDITING SCREENING HISTORIES </a:t>
            </a:r>
            <a:r>
              <a:rPr lang="lt-LT" altLang="lt-LT" sz="2900" dirty="0" smtClean="0"/>
              <a:t/>
            </a:r>
            <a:br>
              <a:rPr lang="lt-LT" altLang="lt-LT" sz="2900" dirty="0" smtClean="0"/>
            </a:br>
            <a:r>
              <a:rPr lang="en-US" altLang="lt-LT" sz="2900" dirty="0" smtClean="0"/>
              <a:t>OF CANCER CASES (II)</a:t>
            </a:r>
            <a:endParaRPr lang="lt-LT" altLang="lt-LT" sz="2900" dirty="0" smtClean="0"/>
          </a:p>
        </p:txBody>
      </p:sp>
      <p:sp>
        <p:nvSpPr>
          <p:cNvPr id="3" name="Turinio vietos rezervavimo ženklas 2"/>
          <p:cNvSpPr>
            <a:spLocks noGrp="1"/>
          </p:cNvSpPr>
          <p:nvPr>
            <p:ph sz="quarter" idx="13"/>
          </p:nvPr>
        </p:nvSpPr>
        <p:spPr>
          <a:xfrm>
            <a:off x="107950" y="1052513"/>
            <a:ext cx="8856663" cy="5689600"/>
          </a:xfrm>
        </p:spPr>
        <p:txBody>
          <a:bodyPr>
            <a:normAutofit fontScale="85000" lnSpcReduction="20000"/>
          </a:bodyPr>
          <a:lstStyle/>
          <a:p>
            <a:pPr algn="just" eaLnBrk="1" fontAlgn="auto" hangingPunct="1">
              <a:spcAft>
                <a:spcPts val="0"/>
              </a:spcAft>
              <a:defRPr/>
            </a:pPr>
            <a:r>
              <a:rPr lang="en-US" sz="2400" dirty="0" smtClean="0"/>
              <a:t>IN CANCERS DIAGNOSED IN UNSCREENED WOMEN, INVITATION AND COMPLIANCE WITH INVITATION SHOULD BE EXAMINED. A </a:t>
            </a:r>
            <a:r>
              <a:rPr lang="en-US" sz="2400" b="1" dirty="0" smtClean="0"/>
              <a:t>SYSTEMATIC AUDIT </a:t>
            </a:r>
            <a:r>
              <a:rPr lang="en-US" sz="2400" dirty="0" smtClean="0"/>
              <a:t>WILL DISTINGUISH BETWEEN FAILURES IN INVITATION AND FAILURES IN COMPLIANCE WITH INVITATION. </a:t>
            </a:r>
            <a:r>
              <a:rPr lang="en-US" sz="2400" u="sng" dirty="0" smtClean="0"/>
              <a:t>FEEDBACK ON THIS ISSUE IS PARTICULARLY INSTRUCTIVE FOR THE PERSONS IN CHARGE OF ORGANISING SCREENING.</a:t>
            </a:r>
          </a:p>
          <a:p>
            <a:pPr algn="just" eaLnBrk="1" fontAlgn="auto" hangingPunct="1">
              <a:spcAft>
                <a:spcPts val="0"/>
              </a:spcAft>
              <a:defRPr/>
            </a:pPr>
            <a:r>
              <a:rPr lang="en-US" sz="2400" b="1" dirty="0" smtClean="0"/>
              <a:t>REVIEW OF NEGATIVE CYTOLOGICAL SLIDES </a:t>
            </a:r>
            <a:r>
              <a:rPr lang="en-US" sz="2400" dirty="0" smtClean="0"/>
              <a:t>OF SUBSEQUENT CASES, SEEDED IN A RELEVANT SET OF CONTROL SLIDES AND INCLUDING BOTH BLINDED AND NON-BLINDED ASSESSMENTS, WILL ALLOW DISTINCTION BETWEEN: </a:t>
            </a:r>
            <a:r>
              <a:rPr lang="en-US" sz="2400" u="sng" dirty="0" smtClean="0"/>
              <a:t>ERRORS IN CYTOLOGICAL INTERPRETATION</a:t>
            </a:r>
            <a:r>
              <a:rPr lang="en-US" sz="2400" dirty="0" smtClean="0"/>
              <a:t> (OBVIOUS HUMAN ERRORS OR SLIDES CONTAINING VERY FEW ABNORMALITIES),</a:t>
            </a:r>
          </a:p>
          <a:p>
            <a:pPr algn="just" eaLnBrk="1" fontAlgn="auto" hangingPunct="1">
              <a:spcAft>
                <a:spcPts val="0"/>
              </a:spcAft>
              <a:defRPr/>
            </a:pPr>
            <a:r>
              <a:rPr lang="en-US" sz="2400" dirty="0" smtClean="0"/>
              <a:t>PROBLEMS ATTRIBUTABLE TO SAMPLE QUALITY, AND DIFFICULTIES IN DEVELOPMENT OF DIAGNOSTIC CRITERIA. THIS RE-READING SHOULD INVOLVE BOTH THE ORIGINAL AND AN EXTERNAL (REFERENCE) LABORATORY. </a:t>
            </a:r>
          </a:p>
          <a:p>
            <a:pPr algn="just" eaLnBrk="1" fontAlgn="auto" hangingPunct="1">
              <a:spcAft>
                <a:spcPts val="0"/>
              </a:spcAft>
              <a:defRPr/>
            </a:pPr>
            <a:endParaRPr lang="en-US" dirty="0" smtClean="0"/>
          </a:p>
          <a:p>
            <a:pPr algn="just" eaLnBrk="1" fontAlgn="auto" hangingPunct="1">
              <a:spcAft>
                <a:spcPts val="0"/>
              </a:spcAft>
              <a:defRPr/>
            </a:pPr>
            <a:endParaRPr lang="lt-LT" dirty="0"/>
          </a:p>
        </p:txBody>
      </p:sp>
      <p:pic>
        <p:nvPicPr>
          <p:cNvPr id="58372" name="Paveikslėlis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31750"/>
            <a:ext cx="774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aveikslėlis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4738" y="79375"/>
            <a:ext cx="16081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93713" y="53975"/>
            <a:ext cx="8229600" cy="854075"/>
          </a:xfrm>
        </p:spPr>
        <p:txBody>
          <a:bodyPr>
            <a:normAutofit fontScale="90000"/>
          </a:bodyPr>
          <a:lstStyle/>
          <a:p>
            <a:pPr eaLnBrk="1" fontAlgn="auto" hangingPunct="1">
              <a:spcAft>
                <a:spcPts val="0"/>
              </a:spcAft>
              <a:defRPr/>
            </a:pPr>
            <a:r>
              <a:rPr lang="en-US" altLang="lt-LT" sz="2900" dirty="0" smtClean="0"/>
              <a:t>AUDITING SCREENING HISTORIES OF </a:t>
            </a:r>
            <a:br>
              <a:rPr lang="en-US" altLang="lt-LT" sz="2900" dirty="0" smtClean="0"/>
            </a:br>
            <a:r>
              <a:rPr lang="en-US" altLang="lt-LT" sz="2900" dirty="0" smtClean="0"/>
              <a:t>CANCER CASES (III)</a:t>
            </a:r>
          </a:p>
        </p:txBody>
      </p:sp>
      <p:sp>
        <p:nvSpPr>
          <p:cNvPr id="52227" name="Content Placeholder 2"/>
          <p:cNvSpPr>
            <a:spLocks noGrp="1"/>
          </p:cNvSpPr>
          <p:nvPr>
            <p:ph sz="quarter" idx="13"/>
          </p:nvPr>
        </p:nvSpPr>
        <p:spPr>
          <a:xfrm>
            <a:off x="107950" y="962025"/>
            <a:ext cx="8856663" cy="4929188"/>
          </a:xfrm>
        </p:spPr>
        <p:txBody>
          <a:bodyPr>
            <a:normAutofit fontScale="92500" lnSpcReduction="10000"/>
          </a:bodyPr>
          <a:lstStyle/>
          <a:p>
            <a:pPr algn="just" eaLnBrk="1" fontAlgn="auto" hangingPunct="1">
              <a:spcAft>
                <a:spcPts val="0"/>
              </a:spcAft>
              <a:defRPr/>
            </a:pPr>
            <a:r>
              <a:rPr lang="en-US" altLang="lt-LT" sz="2400" dirty="0" smtClean="0"/>
              <a:t>REGISTRY-BASED AUDIT SHOULD BE CARRIED OUT FOR ANY SCREENING TECHNOLOGIES THAT ARE IMPLEMENTED IN THE PROGRAMME.</a:t>
            </a:r>
          </a:p>
          <a:p>
            <a:pPr algn="just" eaLnBrk="1" fontAlgn="auto" hangingPunct="1">
              <a:spcAft>
                <a:spcPts val="0"/>
              </a:spcAft>
              <a:defRPr/>
            </a:pPr>
            <a:r>
              <a:rPr lang="en-US" altLang="lt-LT" sz="2400" dirty="0" smtClean="0"/>
              <a:t>TO STUDY SPECIFICITY CRITERIA, SAMPLES OF FALSE POSITIVE TESTS CAN ALSO BE INCLUDED IN AN AUDIT. SYSTEMATIC AUDITS SHOULD ALSO EXAMINE </a:t>
            </a:r>
            <a:r>
              <a:rPr lang="en-US" altLang="lt-LT" sz="2400" b="1" dirty="0" smtClean="0"/>
              <a:t>COLPOSCOPY MANAGEMENT, HISTOLOGICAL DIAGNOSIS, AND ADEQUACY OF TREATMENT AND FOLLOW-UP OF PRE-CANCEROUS LESIONS</a:t>
            </a:r>
            <a:r>
              <a:rPr lang="en-US" altLang="lt-LT" sz="2400" dirty="0" smtClean="0"/>
              <a:t>. AUDITS SHOULD ALSO ASSESS COMPLIANCE WITH RECOMMENDATIONS FOR REPEAT SMEARS AND COLPOSCOPY AND SHOULD DETERMINE WHETHER THOSE RECOMMENDATIONS WERE APPROPRIATE.</a:t>
            </a:r>
          </a:p>
          <a:p>
            <a:pPr algn="just" eaLnBrk="1" fontAlgn="auto" hangingPunct="1">
              <a:spcAft>
                <a:spcPts val="0"/>
              </a:spcAft>
              <a:defRPr/>
            </a:pPr>
            <a:endParaRPr lang="en-US" altLang="lt-LT" sz="2400" dirty="0" smtClean="0"/>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79388"/>
            <a:ext cx="8229600" cy="993775"/>
          </a:xfrm>
        </p:spPr>
        <p:txBody>
          <a:bodyPr/>
          <a:lstStyle/>
          <a:p>
            <a:pPr eaLnBrk="1" fontAlgn="auto" hangingPunct="1">
              <a:spcAft>
                <a:spcPts val="0"/>
              </a:spcAft>
              <a:defRPr/>
            </a:pPr>
            <a:r>
              <a:rPr lang="en-US" sz="3200" dirty="0" smtClean="0"/>
              <a:t>AUDITING SCREENING HISTORIES OF </a:t>
            </a:r>
            <a:br>
              <a:rPr lang="en-US" sz="3200" dirty="0" smtClean="0"/>
            </a:br>
            <a:r>
              <a:rPr lang="en-US" sz="3200" dirty="0" smtClean="0"/>
              <a:t>CANCER CASES (IV)</a:t>
            </a:r>
            <a:endParaRPr lang="en-US" sz="3200" dirty="0"/>
          </a:p>
        </p:txBody>
      </p:sp>
      <p:sp>
        <p:nvSpPr>
          <p:cNvPr id="53251" name="Content Placeholder 2"/>
          <p:cNvSpPr>
            <a:spLocks noGrp="1"/>
          </p:cNvSpPr>
          <p:nvPr>
            <p:ph sz="quarter" idx="13"/>
          </p:nvPr>
        </p:nvSpPr>
        <p:spPr>
          <a:xfrm>
            <a:off x="220663" y="1352550"/>
            <a:ext cx="8523287" cy="5111750"/>
          </a:xfrm>
        </p:spPr>
        <p:txBody>
          <a:bodyPr>
            <a:normAutofit fontScale="55000" lnSpcReduction="20000"/>
          </a:bodyPr>
          <a:lstStyle/>
          <a:p>
            <a:pPr algn="just" eaLnBrk="1" fontAlgn="auto" hangingPunct="1">
              <a:spcAft>
                <a:spcPts val="0"/>
              </a:spcAft>
              <a:defRPr/>
            </a:pPr>
            <a:endParaRPr lang="lt-LT" altLang="lt-LT" sz="2400" dirty="0" smtClean="0"/>
          </a:p>
          <a:p>
            <a:pPr algn="just" eaLnBrk="1" fontAlgn="auto" hangingPunct="1">
              <a:spcAft>
                <a:spcPts val="0"/>
              </a:spcAft>
              <a:defRPr/>
            </a:pPr>
            <a:r>
              <a:rPr lang="en-US" altLang="lt-LT" sz="3800" b="1" dirty="0" smtClean="0"/>
              <a:t>CASES </a:t>
            </a:r>
            <a:r>
              <a:rPr lang="en-US" altLang="lt-LT" sz="3800" b="1" dirty="0"/>
              <a:t>SHOULD BE DISCUSSED IN A MULTI-DISCIPLINARY FORUM </a:t>
            </a:r>
            <a:r>
              <a:rPr lang="en-US" altLang="lt-LT" sz="3800" dirty="0"/>
              <a:t>SO THAT FACTORS THAT RESULTED IN CANCERS NOT BEING PREVENTED CAN BE PUT IN THE CONTEXT OF OTHER FACTORS, STAGE OF CANCER AND WHETHER OR NOT THE CANCER WAS SCREEN-DETECTED (SCREEN-DETECTED CANCERS ALSO INCLUDE THOSE DETECTED IN A FOLLOW-UP PROCESS</a:t>
            </a:r>
            <a:r>
              <a:rPr lang="en-US" altLang="lt-LT" sz="3800" dirty="0" smtClean="0"/>
              <a:t>).</a:t>
            </a:r>
            <a:endParaRPr lang="lt-LT" altLang="lt-LT" sz="3800" dirty="0" smtClean="0"/>
          </a:p>
          <a:p>
            <a:pPr algn="just" eaLnBrk="1" fontAlgn="auto" hangingPunct="1">
              <a:spcAft>
                <a:spcPts val="0"/>
              </a:spcAft>
              <a:defRPr/>
            </a:pPr>
            <a:endParaRPr lang="en-US" altLang="lt-LT" sz="3800" dirty="0"/>
          </a:p>
          <a:p>
            <a:pPr algn="just" eaLnBrk="1" fontAlgn="auto" hangingPunct="1">
              <a:spcAft>
                <a:spcPts val="0"/>
              </a:spcAft>
              <a:defRPr/>
            </a:pPr>
            <a:r>
              <a:rPr lang="en-US" altLang="lt-LT" sz="3800" b="1" dirty="0" smtClean="0"/>
              <a:t>Feedback of the results </a:t>
            </a:r>
            <a:r>
              <a:rPr lang="en-US" altLang="lt-LT" sz="3800" dirty="0" smtClean="0"/>
              <a:t>of such systematic audits to the concerned health professionals is very instructive, but must be done with caution, respecting local rules. </a:t>
            </a:r>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85800" y="73025"/>
            <a:ext cx="7772400" cy="1030288"/>
          </a:xfrm>
        </p:spPr>
        <p:txBody>
          <a:bodyPr>
            <a:noAutofit/>
          </a:bodyPr>
          <a:lstStyle/>
          <a:p>
            <a:pPr eaLnBrk="1" fontAlgn="auto" hangingPunct="1">
              <a:spcAft>
                <a:spcPts val="0"/>
              </a:spcAft>
              <a:defRPr/>
            </a:pPr>
            <a:r>
              <a:rPr lang="en-US" sz="2800" dirty="0" smtClean="0"/>
              <a:t>AUDITING SCREENING HISTORIES OF </a:t>
            </a:r>
            <a:br>
              <a:rPr lang="en-US" sz="2800" dirty="0" smtClean="0"/>
            </a:br>
            <a:r>
              <a:rPr lang="en-US" sz="2800" dirty="0" smtClean="0"/>
              <a:t>CANCER CASES (V)</a:t>
            </a:r>
            <a:endParaRPr lang="lt-LT" sz="2800" dirty="0"/>
          </a:p>
        </p:txBody>
      </p:sp>
      <p:sp>
        <p:nvSpPr>
          <p:cNvPr id="3" name="Turinio vietos rezervavimo ženklas 2"/>
          <p:cNvSpPr>
            <a:spLocks noGrp="1"/>
          </p:cNvSpPr>
          <p:nvPr>
            <p:ph sz="quarter" idx="13"/>
          </p:nvPr>
        </p:nvSpPr>
        <p:spPr>
          <a:xfrm>
            <a:off x="323850" y="1268413"/>
            <a:ext cx="8351838" cy="5256212"/>
          </a:xfrm>
        </p:spPr>
        <p:txBody>
          <a:bodyPr>
            <a:normAutofit lnSpcReduction="10000"/>
          </a:bodyPr>
          <a:lstStyle/>
          <a:p>
            <a:pPr eaLnBrk="1" fontAlgn="auto" hangingPunct="1">
              <a:spcAft>
                <a:spcPts val="0"/>
              </a:spcAft>
              <a:defRPr/>
            </a:pPr>
            <a:r>
              <a:rPr lang="en-US" sz="2400" dirty="0"/>
              <a:t>An important element of the audit is to follow and monitor </a:t>
            </a:r>
            <a:r>
              <a:rPr lang="en-US" sz="2400" b="1" dirty="0"/>
              <a:t>the laboratories over the long term</a:t>
            </a:r>
            <a:r>
              <a:rPr lang="en-US" sz="2400" dirty="0"/>
              <a:t>, to demonstrate whether the quality assurance activity contributed to any additional effectiveness, and to identify key barriers. </a:t>
            </a:r>
          </a:p>
          <a:p>
            <a:pPr eaLnBrk="1" fontAlgn="auto" hangingPunct="1">
              <a:spcAft>
                <a:spcPts val="0"/>
              </a:spcAft>
              <a:defRPr/>
            </a:pPr>
            <a:r>
              <a:rPr lang="en-US" sz="2400" dirty="0"/>
              <a:t>It is important to verify whether the sensitivity improved without losing a good level of specificity, and to monitor the treatment rates to check for over-diagnosis. </a:t>
            </a:r>
          </a:p>
          <a:p>
            <a:pPr eaLnBrk="1" fontAlgn="auto" hangingPunct="1">
              <a:spcAft>
                <a:spcPts val="0"/>
              </a:spcAft>
              <a:defRPr/>
            </a:pPr>
            <a:r>
              <a:rPr lang="en-US" sz="2400" dirty="0"/>
              <a:t>Checking and improving register data quality is also a task within the audit.</a:t>
            </a:r>
          </a:p>
          <a:p>
            <a:pPr eaLnBrk="1" fontAlgn="auto" hangingPunct="1">
              <a:spcAft>
                <a:spcPts val="0"/>
              </a:spcAft>
              <a:defRPr/>
            </a:pPr>
            <a:endParaRPr lang="lt-LT" dirty="0"/>
          </a:p>
        </p:txBody>
      </p:sp>
      <p:pic>
        <p:nvPicPr>
          <p:cNvPr id="61444" name="Paveikslėlis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4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aveikslėlis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73025"/>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Turinio vietos rezervavimo ženklas 1"/>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39838" y="2366963"/>
            <a:ext cx="6664325" cy="3424237"/>
          </a:xfrm>
        </p:spPr>
      </p:pic>
      <p:sp>
        <p:nvSpPr>
          <p:cNvPr id="62467" name="TextBox 1"/>
          <p:cNvSpPr txBox="1">
            <a:spLocks noChangeArrowheads="1"/>
          </p:cNvSpPr>
          <p:nvPr/>
        </p:nvSpPr>
        <p:spPr bwMode="auto">
          <a:xfrm>
            <a:off x="1546225" y="981075"/>
            <a:ext cx="6564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r>
              <a:rPr lang="lt-LT" altLang="lt-LT" sz="3600">
                <a:latin typeface="Arial" panose="020B0604020202020204" pitchFamily="34" charset="0"/>
              </a:rPr>
              <a:t>ONLY TOGETHER WE CAN </a:t>
            </a:r>
            <a:r>
              <a:rPr lang="en-US" altLang="lt-LT" sz="3600">
                <a:latin typeface="Arial" panose="020B0604020202020204" pitchFamily="34" charset="0"/>
              </a:rPr>
              <a:t>!!!</a:t>
            </a:r>
            <a:endParaRPr lang="lt-LT" altLang="lt-LT" sz="36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No automatic alt text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57338"/>
            <a:ext cx="68580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01713" y="333375"/>
            <a:ext cx="7089775" cy="830263"/>
          </a:xfrm>
          <a:prstGeom prst="rect">
            <a:avLst/>
          </a:prstGeom>
          <a:noFill/>
        </p:spPr>
        <p:txBody>
          <a:bodyPr wrap="none">
            <a:spAutoFit/>
          </a:bodyPr>
          <a:lstStyle/>
          <a:p>
            <a:pPr>
              <a:defRPr/>
            </a:pPr>
            <a:r>
              <a:rPr lang="lt-LT" sz="4800" dirty="0">
                <a:latin typeface="+mn-lt"/>
              </a:rPr>
              <a:t>THANK YOU VERY MUCH </a:t>
            </a:r>
            <a:r>
              <a:rPr lang="en-US" sz="4800" dirty="0">
                <a:latin typeface="+mn-lt"/>
              </a:rPr>
              <a:t>!!!</a:t>
            </a:r>
            <a:endParaRPr lang="lt-LT" sz="48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Turinio vietos rezervavimo ženklas 3"/>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550275" cy="63357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lt-LT" altLang="lt-LT" sz="1800">
              <a:latin typeface="Calibri" panose="020F0502020204030204" pitchFamily="34" charset="0"/>
            </a:endParaRPr>
          </a:p>
        </p:txBody>
      </p:sp>
      <p:sp>
        <p:nvSpPr>
          <p:cNvPr id="39941" name="Rectangle 4"/>
          <p:cNvSpPr>
            <a:spLocks noChangeArrowheads="1"/>
          </p:cNvSpPr>
          <p:nvPr/>
        </p:nvSpPr>
        <p:spPr bwMode="auto">
          <a:xfrm>
            <a:off x="36513" y="1038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lt-LT" sz="1000">
                <a:latin typeface="Arial" panose="020B0604020202020204" pitchFamily="34" charset="0"/>
                <a:cs typeface="Times New Roman" panose="02020603050405020304" pitchFamily="18" charset="0"/>
              </a:rPr>
              <a:t>                                                                                                   </a:t>
            </a:r>
            <a:endParaRPr lang="en-US" altLang="lt-LT" sz="1800">
              <a:latin typeface="Arial" panose="020B0604020202020204" pitchFamily="34" charset="0"/>
              <a:cs typeface="Arial" panose="020B0604020202020204" pitchFamily="34" charset="0"/>
            </a:endParaRPr>
          </a:p>
        </p:txBody>
      </p:sp>
      <p:pic>
        <p:nvPicPr>
          <p:cNvPr id="39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81073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71475" y="28575"/>
            <a:ext cx="8229600" cy="952500"/>
          </a:xfrm>
        </p:spPr>
        <p:txBody>
          <a:bodyPr/>
          <a:lstStyle/>
          <a:p>
            <a:pPr eaLnBrk="1" fontAlgn="auto" hangingPunct="1">
              <a:spcAft>
                <a:spcPts val="0"/>
              </a:spcAft>
              <a:defRPr/>
            </a:pPr>
            <a:r>
              <a:rPr lang="en-US" altLang="lt-LT" sz="2400" dirty="0" smtClean="0">
                <a:latin typeface="+mn-lt"/>
              </a:rPr>
              <a:t>Quality issues in monitoring diagnostic and treatment performance</a:t>
            </a:r>
            <a:endParaRPr lang="lt-LT" altLang="lt-LT" sz="2400" dirty="0" smtClean="0">
              <a:latin typeface="+mn-lt"/>
            </a:endParaRPr>
          </a:p>
        </p:txBody>
      </p:sp>
      <p:pic>
        <p:nvPicPr>
          <p:cNvPr id="40963" name="Paveikslėlis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75" y="973138"/>
            <a:ext cx="8229600"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aveikslėlis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p:txBody>
          <a:bodyPr/>
          <a:lstStyle/>
          <a:p>
            <a:pPr eaLnBrk="1" fontAlgn="auto" hangingPunct="1">
              <a:spcAft>
                <a:spcPts val="0"/>
              </a:spcAft>
              <a:defRPr/>
            </a:pPr>
            <a:r>
              <a:rPr lang="en-US" altLang="lt-LT" dirty="0" smtClean="0"/>
              <a:t>TEAMWORK</a:t>
            </a:r>
            <a:endParaRPr lang="lt-LT" altLang="lt-LT" dirty="0" smtClean="0"/>
          </a:p>
        </p:txBody>
      </p:sp>
      <p:pic>
        <p:nvPicPr>
          <p:cNvPr id="41988" name="Turinio vietos rezervavimo ženklas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060575" y="2366963"/>
            <a:ext cx="5022850" cy="342423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54063" y="93663"/>
            <a:ext cx="8229600" cy="401637"/>
          </a:xfrm>
        </p:spPr>
        <p:txBody>
          <a:bodyPr>
            <a:normAutofit fontScale="90000"/>
          </a:bodyPr>
          <a:lstStyle/>
          <a:p>
            <a:pPr eaLnBrk="1" fontAlgn="auto" hangingPunct="1">
              <a:spcAft>
                <a:spcPts val="0"/>
              </a:spcAft>
              <a:defRPr/>
            </a:pPr>
            <a:r>
              <a:rPr lang="en-US" altLang="lt-LT" sz="3200" b="1" dirty="0" smtClean="0"/>
              <a:t>KEY PERFORMANCE INDICATORS</a:t>
            </a:r>
          </a:p>
        </p:txBody>
      </p:sp>
      <p:sp>
        <p:nvSpPr>
          <p:cNvPr id="43011" name="Content Placeholder 2"/>
          <p:cNvSpPr>
            <a:spLocks noGrp="1"/>
          </p:cNvSpPr>
          <p:nvPr>
            <p:ph sz="quarter" idx="13"/>
          </p:nvPr>
        </p:nvSpPr>
        <p:spPr>
          <a:xfrm>
            <a:off x="198438" y="495300"/>
            <a:ext cx="8785225" cy="6246813"/>
          </a:xfrm>
        </p:spPr>
        <p:txBody>
          <a:bodyPr>
            <a:normAutofit lnSpcReduction="10000"/>
          </a:bodyPr>
          <a:lstStyle/>
          <a:p>
            <a:pPr algn="just" eaLnBrk="1" fontAlgn="auto" hangingPunct="1">
              <a:spcAft>
                <a:spcPts val="0"/>
              </a:spcAft>
              <a:defRPr/>
            </a:pPr>
            <a:r>
              <a:rPr lang="en-US" altLang="lt-LT" sz="1600" b="1" dirty="0" smtClean="0"/>
              <a:t>Key performance indicators is provided for monitoring the screening process and for identifying and reacting to potential problems at an early time. </a:t>
            </a:r>
          </a:p>
          <a:p>
            <a:pPr algn="just" eaLnBrk="1" fontAlgn="auto" hangingPunct="1">
              <a:spcAft>
                <a:spcPts val="0"/>
              </a:spcAft>
              <a:defRPr/>
            </a:pPr>
            <a:r>
              <a:rPr lang="en-US" altLang="lt-LT" sz="1600" b="1" dirty="0" smtClean="0"/>
              <a:t>The indicators address aspects of the screening process which influence the impact, as well as the human and financial costs of screening.</a:t>
            </a:r>
          </a:p>
          <a:p>
            <a:pPr algn="just" eaLnBrk="1" fontAlgn="auto" hangingPunct="1">
              <a:spcAft>
                <a:spcPts val="0"/>
              </a:spcAft>
              <a:defRPr/>
            </a:pPr>
            <a:r>
              <a:rPr lang="en-US" altLang="lt-LT" sz="1600" dirty="0" smtClean="0"/>
              <a:t>Three groups of indicators can be distinguished:</a:t>
            </a:r>
          </a:p>
          <a:p>
            <a:pPr lvl="1" algn="just" eaLnBrk="1" fontAlgn="auto" hangingPunct="1">
              <a:spcAft>
                <a:spcPts val="0"/>
              </a:spcAft>
              <a:defRPr/>
            </a:pPr>
            <a:r>
              <a:rPr lang="en-US" altLang="lt-LT" sz="1400" b="1" dirty="0" smtClean="0"/>
              <a:t>Screening intensity.</a:t>
            </a:r>
            <a:r>
              <a:rPr lang="en-US" altLang="lt-LT" sz="1400" dirty="0" smtClean="0"/>
              <a:t> The proportion of the target population actually screened within the recommended interval is the main determinant of the success of a screening </a:t>
            </a:r>
            <a:r>
              <a:rPr lang="en-US" altLang="lt-LT" sz="1400" dirty="0" err="1" smtClean="0"/>
              <a:t>programme</a:t>
            </a:r>
            <a:r>
              <a:rPr lang="en-US" altLang="lt-LT" sz="1400" dirty="0" smtClean="0"/>
              <a:t>. Indicators include: </a:t>
            </a:r>
            <a:r>
              <a:rPr lang="en-US" altLang="lt-LT" sz="1400" dirty="0" err="1" smtClean="0"/>
              <a:t>programme</a:t>
            </a:r>
            <a:r>
              <a:rPr lang="en-US" altLang="lt-LT" sz="1400" dirty="0" smtClean="0"/>
              <a:t> extension, compliance with invitation, coverage, and smear consumption.</a:t>
            </a:r>
          </a:p>
          <a:p>
            <a:pPr lvl="1" algn="just" eaLnBrk="1" fontAlgn="auto" hangingPunct="1">
              <a:spcAft>
                <a:spcPts val="0"/>
              </a:spcAft>
              <a:defRPr/>
            </a:pPr>
            <a:r>
              <a:rPr lang="en-US" altLang="lt-LT" sz="1400" b="1" dirty="0" smtClean="0"/>
              <a:t>Screening test performance.</a:t>
            </a:r>
            <a:r>
              <a:rPr lang="en-US" altLang="lt-LT" sz="1400" dirty="0" smtClean="0"/>
              <a:t> Essential indicators include the referral rates for repeat cytology and for colposcopy, as well as the positive predictive value of referral for colposcopy, the specificity of the screening test, and the rate of detection of histologically confirmed CIN.</a:t>
            </a:r>
          </a:p>
          <a:p>
            <a:pPr lvl="1" algn="just" eaLnBrk="1" fontAlgn="auto" hangingPunct="1">
              <a:spcAft>
                <a:spcPts val="0"/>
              </a:spcAft>
              <a:defRPr/>
            </a:pPr>
            <a:r>
              <a:rPr lang="en-US" altLang="lt-LT" sz="2000" b="1" u="sng" dirty="0" smtClean="0"/>
              <a:t>DIAGNOSTIC ASSESSMENT AND TREATMENT. </a:t>
            </a:r>
            <a:r>
              <a:rPr lang="en-US" altLang="lt-LT" sz="2000" b="1" dirty="0" smtClean="0"/>
              <a:t>INDICATORS INCLUDE COMPLIANCE TO REFERRAL FOR REPEAT CYTOLOGY AND FOR COLPOSCOPY; TREATMENT OF HIGH-GRADE LESIONS IS ALSO AN ESSENTIAL PERFORMANCE INDICATOR. THE PROPORTION OF WOMEN HYSTERECTOMISED FOR CIN SERVES AS AN INDICATOR OF EXTREME OVER-TREATMENT.  </a:t>
            </a:r>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 descr="Description: C:\Users\gvanagas\Pic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275" y="0"/>
            <a:ext cx="16097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6513" y="574675"/>
            <a:ext cx="8229600" cy="1143000"/>
          </a:xfrm>
        </p:spPr>
        <p:txBody>
          <a:bodyPr>
            <a:normAutofit fontScale="90000"/>
          </a:bodyPr>
          <a:lstStyle/>
          <a:p>
            <a:pPr eaLnBrk="1" fontAlgn="auto" hangingPunct="1">
              <a:spcAft>
                <a:spcPts val="0"/>
              </a:spcAft>
              <a:defRPr/>
            </a:pPr>
            <a:r>
              <a:rPr lang="en-US" altLang="lt-LT" sz="3200" dirty="0" smtClean="0"/>
              <a:t>Screening diagnostic assessment and</a:t>
            </a:r>
            <a:br>
              <a:rPr lang="en-US" altLang="lt-LT" sz="3200" dirty="0" smtClean="0"/>
            </a:br>
            <a:r>
              <a:rPr lang="en-US" altLang="lt-LT" sz="3200" dirty="0" smtClean="0"/>
              <a:t> treatment  indicators</a:t>
            </a:r>
          </a:p>
        </p:txBody>
      </p:sp>
      <p:sp>
        <p:nvSpPr>
          <p:cNvPr id="58371" name="Content Placeholder 2"/>
          <p:cNvSpPr>
            <a:spLocks noGrp="1"/>
          </p:cNvSpPr>
          <p:nvPr>
            <p:ph sz="quarter" idx="13"/>
          </p:nvPr>
        </p:nvSpPr>
        <p:spPr>
          <a:xfrm>
            <a:off x="368300" y="1784350"/>
            <a:ext cx="8229600" cy="4381500"/>
          </a:xfrm>
        </p:spPr>
        <p:txBody>
          <a:bodyPr>
            <a:normAutofit lnSpcReduction="10000"/>
          </a:bodyPr>
          <a:lstStyle/>
          <a:p>
            <a:pPr algn="just" eaLnBrk="1" fontAlgn="auto" hangingPunct="1">
              <a:spcAft>
                <a:spcPts val="0"/>
              </a:spcAft>
              <a:defRPr/>
            </a:pPr>
            <a:r>
              <a:rPr lang="en-US" altLang="lt-LT" sz="2400" b="1" dirty="0" smtClean="0"/>
              <a:t>INDICATORS INCLUDE COMPLIANCE TO REFERRAL FOR REPEAT CYTOLOGY AND FOR COLPOSCOPY; </a:t>
            </a:r>
            <a:endParaRPr lang="lt-LT" altLang="lt-LT" sz="2400" b="1" dirty="0" smtClean="0"/>
          </a:p>
          <a:p>
            <a:pPr marL="0" indent="0" algn="just" eaLnBrk="1" fontAlgn="auto" hangingPunct="1">
              <a:spcAft>
                <a:spcPts val="0"/>
              </a:spcAft>
              <a:buFont typeface="Arial" panose="020B0604020202020204" pitchFamily="34" charset="0"/>
              <a:buNone/>
              <a:defRPr/>
            </a:pPr>
            <a:endParaRPr lang="en-US" altLang="lt-LT" sz="2400" b="1" dirty="0" smtClean="0"/>
          </a:p>
          <a:p>
            <a:pPr algn="just" eaLnBrk="1" fontAlgn="auto" hangingPunct="1">
              <a:spcAft>
                <a:spcPts val="0"/>
              </a:spcAft>
              <a:defRPr/>
            </a:pPr>
            <a:r>
              <a:rPr lang="en-US" altLang="lt-LT" sz="2400" b="1" dirty="0" smtClean="0"/>
              <a:t>TREATMENT OF HIGH-GRADE LESIONS IS ALSO AN ESSENTIAL PERFORMANCE INDICATOR</a:t>
            </a:r>
            <a:r>
              <a:rPr lang="lt-LT" altLang="lt-LT" sz="2400" b="1" dirty="0" smtClean="0"/>
              <a:t>;</a:t>
            </a:r>
            <a:r>
              <a:rPr lang="en-US" altLang="lt-LT" sz="2400" b="1" dirty="0" smtClean="0"/>
              <a:t> </a:t>
            </a:r>
            <a:endParaRPr lang="lt-LT" altLang="lt-LT" sz="2400" b="1" dirty="0" smtClean="0"/>
          </a:p>
          <a:p>
            <a:pPr algn="just" eaLnBrk="1" fontAlgn="auto" hangingPunct="1">
              <a:spcAft>
                <a:spcPts val="0"/>
              </a:spcAft>
              <a:defRPr/>
            </a:pPr>
            <a:endParaRPr lang="en-US" altLang="lt-LT" sz="2400" b="1" dirty="0" smtClean="0"/>
          </a:p>
          <a:p>
            <a:pPr algn="just" eaLnBrk="1" fontAlgn="auto" hangingPunct="1">
              <a:spcAft>
                <a:spcPts val="0"/>
              </a:spcAft>
              <a:defRPr/>
            </a:pPr>
            <a:r>
              <a:rPr lang="en-US" altLang="lt-LT" sz="2400" b="1" dirty="0" smtClean="0"/>
              <a:t>THE PROPORTION OF WOMEN HYSTERECTOMISED FOR CIN SERVES AS AN INDICATOR OF EXTREME OVER-TREATMENT.</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lt-LT" altLang="lt-LT" sz="1800">
              <a:solidFill>
                <a:srgbClr val="000000"/>
              </a:solidFill>
              <a:latin typeface="Calibri" panose="020F0502020204030204" pitchFamily="34" charset="0"/>
            </a:endParaRPr>
          </a:p>
        </p:txBody>
      </p:sp>
      <p:sp>
        <p:nvSpPr>
          <p:cNvPr id="44039" name="Rectangle 4"/>
          <p:cNvSpPr>
            <a:spLocks noChangeArrowheads="1"/>
          </p:cNvSpPr>
          <p:nvPr/>
        </p:nvSpPr>
        <p:spPr bwMode="auto">
          <a:xfrm>
            <a:off x="36513" y="1038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lt-LT" sz="1000">
                <a:solidFill>
                  <a:srgbClr val="000000"/>
                </a:solidFill>
                <a:latin typeface="Arial" panose="020B0604020202020204" pitchFamily="34" charset="0"/>
                <a:cs typeface="Times New Roman" panose="02020603050405020304" pitchFamily="18" charset="0"/>
              </a:rPr>
              <a:t>                                                                                                   </a:t>
            </a:r>
            <a:endParaRPr lang="en-US" altLang="lt-LT" sz="180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500063" y="115888"/>
            <a:ext cx="8229600" cy="1143000"/>
          </a:xfrm>
        </p:spPr>
        <p:txBody>
          <a:bodyPr/>
          <a:lstStyle/>
          <a:p>
            <a:pPr eaLnBrk="1" fontAlgn="auto" hangingPunct="1">
              <a:spcAft>
                <a:spcPts val="0"/>
              </a:spcAft>
              <a:defRPr/>
            </a:pPr>
            <a:r>
              <a:rPr lang="en-US" altLang="lt-LT" sz="3200" dirty="0" smtClean="0"/>
              <a:t>Screening diagnostic assessment </a:t>
            </a:r>
            <a:br>
              <a:rPr lang="en-US" altLang="lt-LT" sz="3200" dirty="0" smtClean="0"/>
            </a:br>
            <a:r>
              <a:rPr lang="en-US" altLang="lt-LT" sz="3200" dirty="0" smtClean="0"/>
              <a:t>and treatment  indicators</a:t>
            </a: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175"/>
            <a:ext cx="77152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 descr="Description: C:\Users\gvanaga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0"/>
            <a:ext cx="1609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lt-LT" altLang="lt-LT" sz="1800">
              <a:solidFill>
                <a:srgbClr val="000000"/>
              </a:solidFill>
              <a:latin typeface="Calibri" panose="020F0502020204030204" pitchFamily="34" charset="0"/>
            </a:endParaRPr>
          </a:p>
        </p:txBody>
      </p:sp>
      <p:sp>
        <p:nvSpPr>
          <p:cNvPr id="45062" name="Rectangle 4"/>
          <p:cNvSpPr>
            <a:spLocks noChangeArrowheads="1"/>
          </p:cNvSpPr>
          <p:nvPr/>
        </p:nvSpPr>
        <p:spPr bwMode="auto">
          <a:xfrm>
            <a:off x="36513" y="1038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lt-LT" sz="1000">
                <a:solidFill>
                  <a:srgbClr val="000000"/>
                </a:solidFill>
                <a:latin typeface="Arial" panose="020B0604020202020204" pitchFamily="34" charset="0"/>
                <a:cs typeface="Times New Roman" panose="02020603050405020304" pitchFamily="18" charset="0"/>
              </a:rPr>
              <a:t>                                                                                                   </a:t>
            </a:r>
            <a:endParaRPr lang="en-US" altLang="lt-LT" sz="1800">
              <a:solidFill>
                <a:srgbClr val="000000"/>
              </a:solidFill>
              <a:latin typeface="Arial" panose="020B0604020202020204" pitchFamily="34" charset="0"/>
              <a:cs typeface="Arial" panose="020B0604020202020204" pitchFamily="34" charset="0"/>
            </a:endParaRPr>
          </a:p>
        </p:txBody>
      </p:sp>
      <p:pic>
        <p:nvPicPr>
          <p:cNvPr id="450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3789363"/>
            <a:ext cx="908843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aveikslėlis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250" y="1293813"/>
            <a:ext cx="8229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šelis">
  <a:themeElements>
    <a:clrScheme name="Lašelis">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Lašelis">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šelis">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1_Lašelis">
  <a:themeElements>
    <a:clrScheme name="Lašelis">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Lašelis">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šelis">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1_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KROATIJA_II</Template>
  <TotalTime>1</TotalTime>
  <Words>807</Words>
  <Application>Microsoft Office PowerPoint</Application>
  <PresentationFormat>On-screen Show (4:3)</PresentationFormat>
  <Paragraphs>55</Paragraphs>
  <Slides>27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Arial</vt:lpstr>
      <vt:lpstr>Calibri</vt:lpstr>
      <vt:lpstr>Times New Roman</vt:lpstr>
      <vt:lpstr>Tw Cen MT</vt:lpstr>
      <vt:lpstr>Lašelis</vt:lpstr>
      <vt:lpstr>1_Lašelis</vt:lpstr>
      <vt:lpstr>1_Office tema</vt:lpstr>
      <vt:lpstr>PowerPoint Presentation</vt:lpstr>
      <vt:lpstr>Quality issues in monitoring diagnostic and treatment performance   Dr. Rasa Vansevičiūtė, Lithuania </vt:lpstr>
      <vt:lpstr>PowerPoint Presentation</vt:lpstr>
      <vt:lpstr>PowerPoint Presentation</vt:lpstr>
      <vt:lpstr>Quality issues in monitoring diagnostic and treatment performance</vt:lpstr>
      <vt:lpstr>TEAMWORK</vt:lpstr>
      <vt:lpstr>KEY PERFORMANCE INDICATORS</vt:lpstr>
      <vt:lpstr>Screening diagnostic assessment and  treatment  indicators</vt:lpstr>
      <vt:lpstr>Screening diagnostic assessment  and treatment  indicators</vt:lpstr>
      <vt:lpstr>PowerPoint Presentation</vt:lpstr>
      <vt:lpstr>PowerPoint Presentation</vt:lpstr>
      <vt:lpstr>Screening diagnostic assessment and treatment  indicators</vt:lpstr>
      <vt:lpstr>PowerPoint Presentation</vt:lpstr>
      <vt:lpstr>Screening diagnostic assessment and treatment  indicators</vt:lpstr>
      <vt:lpstr>Screening diagnostic assessment and treatment  indicators</vt:lpstr>
      <vt:lpstr>Screening diagnostic assessment and treatment  indicators</vt:lpstr>
      <vt:lpstr>PowerPoint Presentation</vt:lpstr>
      <vt:lpstr>PowerPoint Presentation</vt:lpstr>
      <vt:lpstr>ONLY TOGETHER WE CAN</vt:lpstr>
      <vt:lpstr>PowerPoint Presentation</vt:lpstr>
      <vt:lpstr>AUDITING SCREENING HISTORIES OF  CANCER CASES (I)</vt:lpstr>
      <vt:lpstr>AUDITING SCREENING HISTORIES  OF CANCER CASES (II)</vt:lpstr>
      <vt:lpstr>AUDITING SCREENING HISTORIES OF  CANCER CASES (III)</vt:lpstr>
      <vt:lpstr>AUDITING SCREENING HISTORIES OF  CANCER CASES (IV)</vt:lpstr>
      <vt:lpstr>AUDITING SCREENING HISTORIES OF  CANCER CASES (V)</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issues in monitoring diagnostic and treatment performance   Dr. Rasa Vansevičiūtė, Lithuania</dc:title>
  <dc:creator>Rasa</dc:creator>
  <cp:lastModifiedBy>Helena Trbušić</cp:lastModifiedBy>
  <cp:revision>4</cp:revision>
  <dcterms:created xsi:type="dcterms:W3CDTF">2017-02-11T16:53:42Z</dcterms:created>
  <dcterms:modified xsi:type="dcterms:W3CDTF">2017-02-28T10:09:11Z</dcterms:modified>
</cp:coreProperties>
</file>